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  <p:sldMasterId id="2147483750" r:id="rId5"/>
    <p:sldMasterId id="2147483738" r:id="rId6"/>
    <p:sldMasterId id="2147483766" r:id="rId7"/>
    <p:sldMasterId id="2147483680" r:id="rId8"/>
  </p:sldMasterIdLst>
  <p:notesMasterIdLst>
    <p:notesMasterId r:id="rId12"/>
  </p:notesMasterIdLst>
  <p:handoutMasterIdLst>
    <p:handoutMasterId r:id="rId13"/>
  </p:handoutMasterIdLst>
  <p:sldIdLst>
    <p:sldId id="302" r:id="rId9"/>
    <p:sldId id="300" r:id="rId10"/>
    <p:sldId id="301" r:id="rId11"/>
  </p:sldIdLst>
  <p:sldSz cx="9144000" cy="6858000" type="screen4x3"/>
  <p:notesSz cx="6799263" cy="99298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1E3CF"/>
    <a:srgbClr val="E7E7D9"/>
    <a:srgbClr val="EEEE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88548" autoAdjust="0"/>
  </p:normalViewPr>
  <p:slideViewPr>
    <p:cSldViewPr>
      <p:cViewPr varScale="1">
        <p:scale>
          <a:sx n="83" d="100"/>
          <a:sy n="83" d="100"/>
        </p:scale>
        <p:origin x="138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2"/>
    </p:cViewPr>
  </p:sorterViewPr>
  <p:notesViewPr>
    <p:cSldViewPr>
      <p:cViewPr varScale="1">
        <p:scale>
          <a:sx n="94" d="100"/>
          <a:sy n="94" d="100"/>
        </p:scale>
        <p:origin x="-3774" y="-12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13" cy="497051"/>
          </a:xfrm>
          <a:prstGeom prst="rect">
            <a:avLst/>
          </a:prstGeom>
        </p:spPr>
        <p:txBody>
          <a:bodyPr vert="horz" lIns="95587" tIns="47793" rIns="95587" bIns="4779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847" y="0"/>
            <a:ext cx="2945813" cy="497051"/>
          </a:xfrm>
          <a:prstGeom prst="rect">
            <a:avLst/>
          </a:prstGeom>
        </p:spPr>
        <p:txBody>
          <a:bodyPr vert="horz" lIns="95587" tIns="47793" rIns="95587" bIns="4779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07D4490-C2A9-4A51-8D1E-7899DD129921}" type="datetime1">
              <a:rPr lang="sv-SE" smtClean="0"/>
              <a:t>2023-01-30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1165"/>
            <a:ext cx="2945813" cy="497050"/>
          </a:xfrm>
          <a:prstGeom prst="rect">
            <a:avLst/>
          </a:prstGeom>
        </p:spPr>
        <p:txBody>
          <a:bodyPr vert="horz" lIns="95587" tIns="47793" rIns="95587" bIns="4779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847" y="9431165"/>
            <a:ext cx="2945813" cy="497050"/>
          </a:xfrm>
          <a:prstGeom prst="rect">
            <a:avLst/>
          </a:prstGeom>
        </p:spPr>
        <p:txBody>
          <a:bodyPr vert="horz" lIns="95587" tIns="47793" rIns="95587" bIns="4779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3E4DA2-2A44-443A-8802-8F5DB415160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296060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13" cy="497051"/>
          </a:xfrm>
          <a:prstGeom prst="rect">
            <a:avLst/>
          </a:prstGeom>
        </p:spPr>
        <p:txBody>
          <a:bodyPr vert="horz" lIns="95587" tIns="47793" rIns="95587" bIns="4779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847" y="0"/>
            <a:ext cx="2945813" cy="497051"/>
          </a:xfrm>
          <a:prstGeom prst="rect">
            <a:avLst/>
          </a:prstGeom>
        </p:spPr>
        <p:txBody>
          <a:bodyPr vert="horz" lIns="95587" tIns="47793" rIns="95587" bIns="4779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C8C9199-DE6E-4D4E-92F0-41FF53328AF0}" type="datetime1">
              <a:rPr lang="sv-SE" smtClean="0"/>
              <a:t>2023-01-30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87" tIns="47793" rIns="95587" bIns="47793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382"/>
            <a:ext cx="5439410" cy="4468655"/>
          </a:xfrm>
          <a:prstGeom prst="rect">
            <a:avLst/>
          </a:prstGeom>
        </p:spPr>
        <p:txBody>
          <a:bodyPr vert="horz" lIns="95587" tIns="47793" rIns="95587" bIns="47793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165"/>
            <a:ext cx="2945813" cy="497050"/>
          </a:xfrm>
          <a:prstGeom prst="rect">
            <a:avLst/>
          </a:prstGeom>
        </p:spPr>
        <p:txBody>
          <a:bodyPr vert="horz" lIns="95587" tIns="47793" rIns="95587" bIns="4779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847" y="9431165"/>
            <a:ext cx="2945813" cy="497050"/>
          </a:xfrm>
          <a:prstGeom prst="rect">
            <a:avLst/>
          </a:prstGeom>
        </p:spPr>
        <p:txBody>
          <a:bodyPr vert="horz" lIns="95587" tIns="47793" rIns="95587" bIns="4779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1D1240-4A61-45BF-86F1-8EA1BB9D309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23050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 och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3568" y="1556792"/>
            <a:ext cx="7772400" cy="1470025"/>
          </a:xfrm>
        </p:spPr>
        <p:txBody>
          <a:bodyPr/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83568" y="3429000"/>
            <a:ext cx="7776864" cy="2209800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32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z="2400" dirty="0"/>
              <a:t>P.S. Högerklicka på bilderna i menyn till vänster för att välja bland andra layouter.</a:t>
            </a:r>
          </a:p>
          <a:p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281339"/>
          </a:xfrm>
        </p:spPr>
        <p:txBody>
          <a:bodyPr/>
          <a:lstStyle>
            <a:lvl1pPr>
              <a:defRPr sz="2800">
                <a:solidFill>
                  <a:schemeClr val="accent1"/>
                </a:solidFill>
              </a:defRPr>
            </a:lvl1pPr>
            <a:lvl2pPr>
              <a:defRPr sz="2400">
                <a:solidFill>
                  <a:schemeClr val="accent1"/>
                </a:solidFill>
              </a:defRPr>
            </a:lvl2pPr>
            <a:lvl3pPr>
              <a:defRPr sz="2000">
                <a:solidFill>
                  <a:schemeClr val="accent1"/>
                </a:solidFill>
              </a:defRPr>
            </a:lvl3pPr>
            <a:lvl4pPr>
              <a:defRPr sz="1800">
                <a:solidFill>
                  <a:schemeClr val="accent1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800">
                <a:solidFill>
                  <a:schemeClr val="accent2"/>
                </a:solidFill>
              </a:defRPr>
            </a:lvl1pPr>
            <a:lvl2pPr>
              <a:defRPr sz="2400">
                <a:solidFill>
                  <a:schemeClr val="accent2"/>
                </a:solidFill>
              </a:defRPr>
            </a:lvl2pPr>
            <a:lvl3pPr>
              <a:defRPr sz="2000">
                <a:solidFill>
                  <a:schemeClr val="accent2"/>
                </a:solidFill>
              </a:defRPr>
            </a:lvl3pPr>
            <a:lvl4pPr>
              <a:defRPr sz="1800">
                <a:solidFill>
                  <a:schemeClr val="accent2"/>
                </a:solidFill>
              </a:defRPr>
            </a:lvl4pPr>
            <a:lvl5pPr>
              <a:defRPr sz="1800">
                <a:solidFill>
                  <a:schemeClr val="accent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sv-SE"/>
              <a:t>2019-04-09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050" b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sv-SE"/>
              <a:t>Strategiskt inspel 2020-2022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 b="0">
                <a:latin typeface="+mj-lt"/>
              </a:defRPr>
            </a:lvl1pPr>
          </a:lstStyle>
          <a:p>
            <a:fld id="{8D84C794-9A07-4548-9BB6-736244280E7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856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764703"/>
            <a:ext cx="5486400" cy="396287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2019-04-09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C794-9A07-4548-9BB6-736244280E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4135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544616"/>
          </a:xfrm>
        </p:spPr>
        <p:txBody>
          <a:bodyPr/>
          <a:lstStyle>
            <a:lvl1pPr algn="ctr"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5656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534669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/>
          <p:cNvSpPr>
            <a:spLocks noGrp="1"/>
          </p:cNvSpPr>
          <p:nvPr>
            <p:ph type="title" hasCustomPrompt="1"/>
          </p:nvPr>
        </p:nvSpPr>
        <p:spPr>
          <a:xfrm>
            <a:off x="251520" y="1268760"/>
            <a:ext cx="8640960" cy="216024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10" hasCustomPrompt="1"/>
          </p:nvPr>
        </p:nvSpPr>
        <p:spPr>
          <a:xfrm>
            <a:off x="251520" y="3933824"/>
            <a:ext cx="8640960" cy="100734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sv-SE" dirty="0"/>
              <a:t>Undertitel</a:t>
            </a:r>
          </a:p>
        </p:txBody>
      </p:sp>
    </p:spTree>
    <p:extLst>
      <p:ext uri="{BB962C8B-B14F-4D97-AF65-F5344CB8AC3E}">
        <p14:creationId xmlns:p14="http://schemas.microsoft.com/office/powerpoint/2010/main" val="2069550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13"/>
          <p:cNvSpPr>
            <a:spLocks noGrp="1"/>
          </p:cNvSpPr>
          <p:nvPr>
            <p:ph idx="1" hasCustomPrompt="1"/>
          </p:nvPr>
        </p:nvSpPr>
        <p:spPr>
          <a:xfrm>
            <a:off x="453600" y="2001600"/>
            <a:ext cx="8222856" cy="392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baseline="0"/>
            </a:lvl1pPr>
          </a:lstStyle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218229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" y="720000"/>
            <a:ext cx="8280000" cy="1143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32000" y="1871999"/>
            <a:ext cx="4032000" cy="45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0"/>
          </p:nvPr>
        </p:nvSpPr>
        <p:spPr>
          <a:xfrm>
            <a:off x="4680000" y="1872000"/>
            <a:ext cx="4032000" cy="45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94678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720000"/>
            <a:ext cx="5486400" cy="40348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101284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/>
          <p:cNvSpPr>
            <a:spLocks noGrp="1"/>
          </p:cNvSpPr>
          <p:nvPr>
            <p:ph type="title" hasCustomPrompt="1"/>
          </p:nvPr>
        </p:nvSpPr>
        <p:spPr>
          <a:xfrm>
            <a:off x="251520" y="1268760"/>
            <a:ext cx="8640960" cy="216024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10" hasCustomPrompt="1"/>
          </p:nvPr>
        </p:nvSpPr>
        <p:spPr>
          <a:xfrm>
            <a:off x="251520" y="3933824"/>
            <a:ext cx="8640960" cy="100734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sv-SE" dirty="0"/>
              <a:t>Undertitel</a:t>
            </a:r>
          </a:p>
        </p:txBody>
      </p:sp>
    </p:spTree>
    <p:extLst>
      <p:ext uri="{BB962C8B-B14F-4D97-AF65-F5344CB8AC3E}">
        <p14:creationId xmlns:p14="http://schemas.microsoft.com/office/powerpoint/2010/main" val="3470822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13"/>
          <p:cNvSpPr>
            <a:spLocks noGrp="1"/>
          </p:cNvSpPr>
          <p:nvPr>
            <p:ph idx="1" hasCustomPrompt="1"/>
          </p:nvPr>
        </p:nvSpPr>
        <p:spPr>
          <a:xfrm>
            <a:off x="453600" y="2001600"/>
            <a:ext cx="8222856" cy="392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baseline="0"/>
            </a:lvl1pPr>
          </a:lstStyle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35419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3600" y="2000239"/>
            <a:ext cx="7900988" cy="392907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2019-04-09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Strategiskt inspel 2020-2022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" y="720000"/>
            <a:ext cx="8280000" cy="1143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32000" y="1871999"/>
            <a:ext cx="4032000" cy="45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sz="half" idx="10"/>
          </p:nvPr>
        </p:nvSpPr>
        <p:spPr>
          <a:xfrm>
            <a:off x="4680000" y="1872000"/>
            <a:ext cx="4032000" cy="45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5447700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720000"/>
            <a:ext cx="5486400" cy="40348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177412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 och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382911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188568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2019-04-09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Strategiskt inspel 2020-2022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3600" y="785813"/>
            <a:ext cx="7900988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3600" y="2000239"/>
            <a:ext cx="7900988" cy="39290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2019-04-09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Strategiskt inspel 2020-2022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2736" y="785802"/>
            <a:ext cx="7858800" cy="1143000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452765" y="2000250"/>
            <a:ext cx="7858800" cy="3929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2019-04-09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Strategiskt inspel 2020-2022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3600" y="785802"/>
            <a:ext cx="7858180" cy="1143000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3600" y="2000240"/>
            <a:ext cx="3780000" cy="412592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00562" y="2000240"/>
            <a:ext cx="3780000" cy="412592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2019-04-09</a:t>
            </a:r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Strategiskt inspel 2020-2022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3600" y="785794"/>
            <a:ext cx="7901014" cy="1143000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2019-04-09</a:t>
            </a:r>
            <a:endParaRPr lang="sv-SE" dirty="0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Strategiskt inspel 2020-2022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2019-04-09</a:t>
            </a:r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Strategiskt inspel 2020-2022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3600" y="1285860"/>
            <a:ext cx="4040188" cy="88901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3600" y="2174875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285860"/>
            <a:ext cx="4041775" cy="88901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2019-04-09</a:t>
            </a:r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Strategiskt inspel 2020-2022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bild 11"/>
          <p:cNvSpPr>
            <a:spLocks noGrp="1"/>
          </p:cNvSpPr>
          <p:nvPr>
            <p:ph type="pic" sz="quarter" idx="12"/>
          </p:nvPr>
        </p:nvSpPr>
        <p:spPr>
          <a:xfrm>
            <a:off x="453600" y="784800"/>
            <a:ext cx="7833176" cy="5358844"/>
          </a:xfrm>
          <a:prstGeom prst="rect">
            <a:avLst/>
          </a:prstGeom>
          <a:effectLst>
            <a:softEdge rad="31750"/>
          </a:effectLst>
        </p:spPr>
        <p:txBody>
          <a:bodyPr rtlCol="0">
            <a:normAutofit/>
          </a:bodyPr>
          <a:lstStyle/>
          <a:p>
            <a:pPr lvl="0"/>
            <a:endParaRPr lang="sv-SE" noProof="0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2019-04-09</a:t>
            </a:r>
            <a:endParaRPr lang="sv-SE" dirty="0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Strategiskt inspel 2020-2022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2736" y="785802"/>
            <a:ext cx="7858800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452765" y="2000250"/>
            <a:ext cx="7858800" cy="39290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2019-04-09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Strategiskt inspel 2020-2022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Utan bakgrunds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3600" y="785813"/>
            <a:ext cx="7900988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3600" y="2000240"/>
            <a:ext cx="7900988" cy="39290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2019-04-09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Strategiskt inspel 2020-2022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3600" y="785802"/>
            <a:ext cx="7858180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3600" y="2000240"/>
            <a:ext cx="3780000" cy="4125923"/>
          </a:xfrm>
        </p:spPr>
        <p:txBody>
          <a:bodyPr/>
          <a:lstStyle>
            <a:lvl1pPr>
              <a:defRPr sz="2800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2400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800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800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00562" y="2000240"/>
            <a:ext cx="3780000" cy="4125923"/>
          </a:xfrm>
        </p:spPr>
        <p:txBody>
          <a:bodyPr/>
          <a:lstStyle>
            <a:lvl1pPr>
              <a:defRPr sz="2800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2400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800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800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2019-04-09</a:t>
            </a:r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Strategiskt inspel 2020-2022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3600" y="785794"/>
            <a:ext cx="7901014" cy="11430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2019-04-09</a:t>
            </a:r>
            <a:endParaRPr lang="sv-SE" dirty="0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Strategiskt inspel 2020-2022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2019-04-09</a:t>
            </a:r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Strategiskt inspel 2020-2022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3600" y="1285860"/>
            <a:ext cx="4040188" cy="889015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36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285860"/>
            <a:ext cx="4041775" cy="889015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2019-04-09</a:t>
            </a:r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Strategiskt inspel 2020-2022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bild 11"/>
          <p:cNvSpPr>
            <a:spLocks noGrp="1"/>
          </p:cNvSpPr>
          <p:nvPr>
            <p:ph type="pic" sz="quarter" idx="12"/>
          </p:nvPr>
        </p:nvSpPr>
        <p:spPr>
          <a:xfrm>
            <a:off x="453600" y="784800"/>
            <a:ext cx="7833176" cy="5358844"/>
          </a:xfrm>
          <a:effectLst>
            <a:softEdge rad="31750"/>
          </a:effectLst>
        </p:spPr>
        <p:txBody>
          <a:bodyPr rtlCol="0">
            <a:normAutofit/>
          </a:bodyPr>
          <a:lstStyle/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2019-04-09</a:t>
            </a:r>
            <a:endParaRPr lang="sv-SE" dirty="0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Strategiskt inspel 2020-2022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1">
                <a:solidFill>
                  <a:schemeClr val="tx1">
                    <a:lumMod val="50000"/>
                    <a:lumOff val="50000"/>
                  </a:schemeClr>
                </a:solidFill>
                <a:latin typeface="Calibri Light" pitchFamily="34" charset="0"/>
                <a:cs typeface="Calibri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372509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.w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w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image" Target="../media/image4.wmf"/><Relationship Id="rId5" Type="http://schemas.openxmlformats.org/officeDocument/2006/relationships/slideLayout" Target="../slideLayouts/slideLayout26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3600" y="785813"/>
            <a:ext cx="7900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3600" y="2000240"/>
            <a:ext cx="7900988" cy="3929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2019-04-09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4319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sv-SE"/>
              <a:t>Strategiskt inspel 2020-2022</a:t>
            </a:r>
          </a:p>
        </p:txBody>
      </p:sp>
      <p:pic>
        <p:nvPicPr>
          <p:cNvPr id="1030" name="Bildobjekt 11" descr="sakn-logotyp-FS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13636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849" y="0"/>
            <a:ext cx="147115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3" r:id="rId3"/>
    <p:sldLayoutId id="2147483711" r:id="rId4"/>
    <p:sldLayoutId id="2147483712" r:id="rId5"/>
    <p:sldLayoutId id="2147483714" r:id="rId6"/>
    <p:sldLayoutId id="2147483715" r:id="rId7"/>
    <p:sldLayoutId id="2147483729" r:id="rId8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2625" indent="-32067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tabLst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989013" indent="-27622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08100" indent="-319088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679575" indent="-328613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64824"/>
            <a:ext cx="8229600" cy="1080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sv-SE"/>
              <a:t>2019-04-09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fld id="{8D84C794-9A07-4548-9BB6-736244280E7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11" descr="sakn-logotyp-FS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362294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latshållare för sidfot 8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Calibri Light" pitchFamily="34" charset="0"/>
              </a:defRPr>
            </a:lvl1pPr>
          </a:lstStyle>
          <a:p>
            <a:r>
              <a:rPr lang="sv-SE"/>
              <a:t>Strategiskt inspel 2020-2022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720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4" r:id="rId2"/>
    <p:sldLayoutId id="2147483759" r:id="rId3"/>
    <p:sldLayoutId id="2147483763" r:id="rId4"/>
    <p:sldLayoutId id="2147483739" r:id="rId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Calibri 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>
              <a:lumMod val="65000"/>
              <a:lumOff val="35000"/>
            </a:schemeClr>
          </a:solidFill>
          <a:latin typeface="Calibri Ligh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>
              <a:lumMod val="65000"/>
              <a:lumOff val="35000"/>
            </a:schemeClr>
          </a:solidFill>
          <a:latin typeface="Calibri Ligh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>
              <a:lumMod val="65000"/>
              <a:lumOff val="35000"/>
            </a:schemeClr>
          </a:solidFill>
          <a:latin typeface="Calibri Ligh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>
              <a:lumMod val="65000"/>
              <a:lumOff val="35000"/>
            </a:schemeClr>
          </a:solidFill>
          <a:latin typeface="Calibri Ligh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>
              <a:lumMod val="65000"/>
              <a:lumOff val="35000"/>
            </a:schemeClr>
          </a:solidFill>
          <a:latin typeface="Calibri Ligh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72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Huvudrubrik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872000"/>
            <a:ext cx="8229600" cy="4437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/>
              <a:t>Punktlista</a:t>
            </a:r>
            <a:endParaRPr lang="sv-SE" dirty="0"/>
          </a:p>
        </p:txBody>
      </p:sp>
      <p:pic>
        <p:nvPicPr>
          <p:cNvPr id="7" name="Bildobjekt 6" descr="sakn-logotyp-VIT.wmf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3652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Rak 8"/>
          <p:cNvCxnSpPr/>
          <p:nvPr userDrawn="1"/>
        </p:nvCxnSpPr>
        <p:spPr>
          <a:xfrm>
            <a:off x="0" y="720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541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5" r:id="rId1"/>
    <p:sldLayoutId id="2147483764" r:id="rId2"/>
    <p:sldLayoutId id="2147483742" r:id="rId3"/>
    <p:sldLayoutId id="2147483747" r:id="rId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72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Huvudrubrik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872000"/>
            <a:ext cx="8229600" cy="4437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/>
              <a:t>Punktlista</a:t>
            </a:r>
            <a:endParaRPr lang="sv-SE" dirty="0"/>
          </a:p>
        </p:txBody>
      </p:sp>
      <p:pic>
        <p:nvPicPr>
          <p:cNvPr id="7" name="Bildobjekt 6" descr="sakn-logotyp-VIT.wmf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3652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Rak 8"/>
          <p:cNvCxnSpPr/>
          <p:nvPr userDrawn="1"/>
        </p:nvCxnSpPr>
        <p:spPr>
          <a:xfrm>
            <a:off x="0" y="720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9021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2019-04-09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430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Strategiskt inspel 2020-2022</a:t>
            </a:r>
          </a:p>
        </p:txBody>
      </p:sp>
      <p:pic>
        <p:nvPicPr>
          <p:cNvPr id="2054" name="Bildobjekt 7" descr="sakn-dekorelement-segment-vit.wmf"/>
          <p:cNvPicPr>
            <a:picLocks noChangeAspect="1"/>
          </p:cNvPicPr>
          <p:nvPr/>
        </p:nvPicPr>
        <p:blipFill>
          <a:blip r:embed="rId11" cstate="print"/>
          <a:srcRect r="7191"/>
          <a:stretch>
            <a:fillRect/>
          </a:stretch>
        </p:blipFill>
        <p:spPr bwMode="auto">
          <a:xfrm>
            <a:off x="7299325" y="0"/>
            <a:ext cx="18446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Bildobjekt 9" descr="sakn-logotyp-VIT.wmf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13652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latshållare för rubrik 12"/>
          <p:cNvSpPr>
            <a:spLocks noGrp="1"/>
          </p:cNvSpPr>
          <p:nvPr>
            <p:ph type="title"/>
          </p:nvPr>
        </p:nvSpPr>
        <p:spPr>
          <a:xfrm>
            <a:off x="453600" y="784800"/>
            <a:ext cx="790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idx="1"/>
          </p:nvPr>
        </p:nvSpPr>
        <p:spPr>
          <a:xfrm>
            <a:off x="453600" y="2001600"/>
            <a:ext cx="7902000" cy="392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1675" indent="-31908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77900" indent="-2444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988" indent="-2873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27188" indent="-307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v-SE" sz="4400" dirty="0"/>
              <a:t>EXTERNFINANSIERADE PROJEKT</a:t>
            </a:r>
          </a:p>
          <a:p>
            <a:endParaRPr lang="sv-SE" dirty="0"/>
          </a:p>
          <a:p>
            <a:pPr algn="ctr"/>
            <a:r>
              <a:rPr lang="sv-SE" dirty="0"/>
              <a:t>NÅGOT FÖR OSS?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534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sv-SE" sz="4000" dirty="0"/>
            </a:b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1340768"/>
            <a:ext cx="7900988" cy="5517232"/>
          </a:xfrm>
        </p:spPr>
        <p:txBody>
          <a:bodyPr/>
          <a:lstStyle/>
          <a:p>
            <a:r>
              <a:rPr lang="sv-SE" dirty="0"/>
              <a:t>Låt behoven styra inriktningen - inte pengarna.</a:t>
            </a:r>
          </a:p>
          <a:p>
            <a:r>
              <a:rPr lang="sv-SE" dirty="0"/>
              <a:t>Förankra i kommunen – både politiskt och hos tjänstepersoner.</a:t>
            </a:r>
          </a:p>
          <a:p>
            <a:r>
              <a:rPr lang="sv-SE" dirty="0"/>
              <a:t>Ha gärna en ”</a:t>
            </a:r>
            <a:r>
              <a:rPr lang="sv-SE" dirty="0" err="1"/>
              <a:t>speaking</a:t>
            </a:r>
            <a:r>
              <a:rPr lang="sv-SE" dirty="0"/>
              <a:t> partner” under skrivarfasen.</a:t>
            </a:r>
          </a:p>
          <a:p>
            <a:r>
              <a:rPr lang="sv-SE" dirty="0"/>
              <a:t>Byråkrati finns.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768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Rekrytera personal</a:t>
            </a:r>
          </a:p>
          <a:p>
            <a:r>
              <a:rPr lang="sv-SE" dirty="0"/>
              <a:t>Tillsätta en Styrgrupp – som skall vara aktiv</a:t>
            </a:r>
          </a:p>
          <a:p>
            <a:r>
              <a:rPr lang="sv-SE" dirty="0"/>
              <a:t>Tillsätta arbetsgrupp</a:t>
            </a:r>
          </a:p>
          <a:p>
            <a:r>
              <a:rPr lang="sv-SE" dirty="0"/>
              <a:t>Arbeta med implementering från första början</a:t>
            </a:r>
          </a:p>
          <a:p>
            <a:r>
              <a:rPr lang="sv-SE" dirty="0"/>
              <a:t>Viss projekttrötthet kan finnas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2019-04-09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Strategiskt inspel 2020-2022</a:t>
            </a:r>
          </a:p>
        </p:txBody>
      </p:sp>
    </p:spTree>
    <p:extLst>
      <p:ext uri="{BB962C8B-B14F-4D97-AF65-F5344CB8AC3E}">
        <p14:creationId xmlns:p14="http://schemas.microsoft.com/office/powerpoint/2010/main" val="3519995951"/>
      </p:ext>
    </p:extLst>
  </p:cSld>
  <p:clrMapOvr>
    <a:masterClrMapping/>
  </p:clrMapOvr>
</p:sld>
</file>

<file path=ppt/theme/theme1.xml><?xml version="1.0" encoding="utf-8"?>
<a:theme xmlns:a="http://schemas.openxmlformats.org/drawingml/2006/main" name="Sala kommun">
  <a:themeElements>
    <a:clrScheme name="sakn">
      <a:dk1>
        <a:srgbClr val="262626"/>
      </a:dk1>
      <a:lt1>
        <a:sysClr val="window" lastClr="FFFFFF"/>
      </a:lt1>
      <a:dk2>
        <a:srgbClr val="006EB7"/>
      </a:dk2>
      <a:lt2>
        <a:srgbClr val="FFC100"/>
      </a:lt2>
      <a:accent1>
        <a:srgbClr val="006EB7"/>
      </a:accent1>
      <a:accent2>
        <a:srgbClr val="FFC100"/>
      </a:accent2>
      <a:accent3>
        <a:srgbClr val="BAC000"/>
      </a:accent3>
      <a:accent4>
        <a:srgbClr val="AA6209"/>
      </a:accent4>
      <a:accent5>
        <a:srgbClr val="3D9B35"/>
      </a:accent5>
      <a:accent6>
        <a:srgbClr val="793887"/>
      </a:accent6>
      <a:hlink>
        <a:srgbClr val="006EB7"/>
      </a:hlink>
      <a:folHlink>
        <a:srgbClr val="793887"/>
      </a:folHlink>
    </a:clrScheme>
    <a:fontScheme name="sakn-normal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a kommun.potx" id="{F6B20063-E25A-4D59-8FA9-FACE00E9B30E}" vid="{A9D7D8CC-ECA9-46AF-BF8E-C67A2D9049F8}"/>
    </a:ext>
  </a:extLst>
</a:theme>
</file>

<file path=ppt/theme/theme2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a kommun.potx" id="{F6B20063-E25A-4D59-8FA9-FACE00E9B30E}" vid="{43B38D6D-9818-447B-9496-BF4BE4E3D93A}"/>
    </a:ext>
  </a:extLst>
</a:theme>
</file>

<file path=ppt/theme/theme3.xml><?xml version="1.0" encoding="utf-8"?>
<a:theme xmlns:a="http://schemas.openxmlformats.org/drawingml/2006/main" name="Anpassad formgivning">
  <a:themeElements>
    <a:clrScheme name="sakn">
      <a:dk1>
        <a:sysClr val="windowText" lastClr="000000"/>
      </a:dk1>
      <a:lt1>
        <a:sysClr val="window" lastClr="FFFFFF"/>
      </a:lt1>
      <a:dk2>
        <a:srgbClr val="006EB7"/>
      </a:dk2>
      <a:lt2>
        <a:srgbClr val="FFC100"/>
      </a:lt2>
      <a:accent1>
        <a:srgbClr val="CED2D5"/>
      </a:accent1>
      <a:accent2>
        <a:srgbClr val="DC291E"/>
      </a:accent2>
      <a:accent3>
        <a:srgbClr val="BAC000"/>
      </a:accent3>
      <a:accent4>
        <a:srgbClr val="AA6209"/>
      </a:accent4>
      <a:accent5>
        <a:srgbClr val="3D9B35"/>
      </a:accent5>
      <a:accent6>
        <a:srgbClr val="793887"/>
      </a:accent6>
      <a:hlink>
        <a:srgbClr val="006EB7"/>
      </a:hlink>
      <a:folHlink>
        <a:srgbClr val="7938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a kommun.potx" id="{F6B20063-E25A-4D59-8FA9-FACE00E9B30E}" vid="{EAFBAE5D-47FF-4D60-96C6-D909950F9D4B}"/>
    </a:ext>
  </a:extLst>
</a:theme>
</file>

<file path=ppt/theme/theme4.xml><?xml version="1.0" encoding="utf-8"?>
<a:theme xmlns:a="http://schemas.openxmlformats.org/drawingml/2006/main" name="2_Anpassad formgivning">
  <a:themeElements>
    <a:clrScheme name="sakn">
      <a:dk1>
        <a:sysClr val="windowText" lastClr="000000"/>
      </a:dk1>
      <a:lt1>
        <a:sysClr val="window" lastClr="FFFFFF"/>
      </a:lt1>
      <a:dk2>
        <a:srgbClr val="006EB7"/>
      </a:dk2>
      <a:lt2>
        <a:srgbClr val="FFC100"/>
      </a:lt2>
      <a:accent1>
        <a:srgbClr val="CED2D5"/>
      </a:accent1>
      <a:accent2>
        <a:srgbClr val="DC291E"/>
      </a:accent2>
      <a:accent3>
        <a:srgbClr val="BAC000"/>
      </a:accent3>
      <a:accent4>
        <a:srgbClr val="AA6209"/>
      </a:accent4>
      <a:accent5>
        <a:srgbClr val="3D9B35"/>
      </a:accent5>
      <a:accent6>
        <a:srgbClr val="793887"/>
      </a:accent6>
      <a:hlink>
        <a:srgbClr val="006EB7"/>
      </a:hlink>
      <a:folHlink>
        <a:srgbClr val="7938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a kommun.potx" id="{F6B20063-E25A-4D59-8FA9-FACE00E9B30E}" vid="{09A92C9D-0BF3-432D-A1F2-C26154927E92}"/>
    </a:ext>
  </a:extLst>
</a:theme>
</file>

<file path=ppt/theme/theme5.xml><?xml version="1.0" encoding="utf-8"?>
<a:theme xmlns:a="http://schemas.openxmlformats.org/drawingml/2006/main" name="Sala kommun mörk">
  <a:themeElements>
    <a:clrScheme name="Sala2">
      <a:dk1>
        <a:srgbClr val="000000"/>
      </a:dk1>
      <a:lt1>
        <a:srgbClr val="F2F2F2"/>
      </a:lt1>
      <a:dk2>
        <a:srgbClr val="292929"/>
      </a:dk2>
      <a:lt2>
        <a:srgbClr val="D8D8D8"/>
      </a:lt2>
      <a:accent1>
        <a:srgbClr val="006EB7"/>
      </a:accent1>
      <a:accent2>
        <a:srgbClr val="DC291E"/>
      </a:accent2>
      <a:accent3>
        <a:srgbClr val="BAC000"/>
      </a:accent3>
      <a:accent4>
        <a:srgbClr val="AA6209"/>
      </a:accent4>
      <a:accent5>
        <a:srgbClr val="3D9B35"/>
      </a:accent5>
      <a:accent6>
        <a:srgbClr val="793887"/>
      </a:accent6>
      <a:hlink>
        <a:srgbClr val="329DD9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a kommun.potx" id="{F6B20063-E25A-4D59-8FA9-FACE00E9B30E}" vid="{FFE951FB-A2C4-4D35-A89C-F9D9E6C2AE2F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B2E390A802EBE4A883368C85E99287F" ma:contentTypeVersion="1" ma:contentTypeDescription="Skapa ett nytt dokument." ma:contentTypeScope="" ma:versionID="3c406dff4b253a1b52c47f478629e9d5">
  <xsd:schema xmlns:xsd="http://www.w3.org/2001/XMLSchema" xmlns:p="http://schemas.microsoft.com/office/2006/metadata/properties" targetNamespace="http://schemas.microsoft.com/office/2006/metadata/properties" ma:root="true" ma:fieldsID="222d7016f0c76e34b81971e1f032cbd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 ma:readOnly="true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BE47EF8-72C2-4024-9556-C28A96D593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8248D1-E9BA-4F26-B1D4-C5B839058B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5EC12DC-DA16-4D6B-9FB7-6263A431F8BE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Sala kommun</Template>
  <TotalTime>1661</TotalTime>
  <Words>64</Words>
  <Application>Microsoft Office PowerPoint</Application>
  <PresentationFormat>Bildspel på skärmen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5</vt:i4>
      </vt:variant>
      <vt:variant>
        <vt:lpstr>Bildrubriker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Sala kommun</vt:lpstr>
      <vt:lpstr>1_Anpassad formgivning</vt:lpstr>
      <vt:lpstr>Anpassad formgivning</vt:lpstr>
      <vt:lpstr>2_Anpassad formgivning</vt:lpstr>
      <vt:lpstr>Sala kommun mörk</vt:lpstr>
      <vt:lpstr>PowerPoint-presentation</vt:lpstr>
      <vt:lpstr> </vt:lpstr>
      <vt:lpstr>PowerPoint-presentation</vt:lpstr>
    </vt:vector>
  </TitlesOfParts>
  <Company>Sala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Cedervång</dc:creator>
  <cp:lastModifiedBy>Linda Anderfjäll</cp:lastModifiedBy>
  <cp:revision>53</cp:revision>
  <cp:lastPrinted>2019-05-27T07:58:29Z</cp:lastPrinted>
  <dcterms:created xsi:type="dcterms:W3CDTF">2019-01-11T09:11:14Z</dcterms:created>
  <dcterms:modified xsi:type="dcterms:W3CDTF">2023-01-30T09:57:28Z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0x0101007B2E390A802EBE4A883368C85E99287F</vt:lpwstr>
  </property>
</Properties>
</file>