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6" r:id="rId6"/>
    <p:sldId id="260" r:id="rId7"/>
    <p:sldId id="259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82C6CC-7240-4F76-8748-01E190D88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41B855-2F07-443B-B6B3-2A1DDF37A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3B3AD0-9208-4270-B925-E285689C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2B3959-7B22-47B3-BA20-A984A1E5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D09D8C-4461-40DA-A94D-FA0C5FBF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4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77D05D-F7FC-4D0E-A8F7-682864A2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B528388-F6E3-4EBF-AFC1-055EB316A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58915B-A0D5-4458-B408-D50C56AB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E783CE-75E1-4029-81E2-19E7B318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02E368-82E4-42C7-84E0-6C527005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12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4F926D9-F0E2-46B3-AF4F-CC6C3E42B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3B609A2-AA22-476F-A540-D441B20EE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0CD480-E04D-4F31-876C-E717DDA9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FAC6BF-DA25-4046-9BDC-2E5899F3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298EB3-0734-410A-A424-967C51C6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58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3012E7-5414-4C1C-AC19-6CAA819A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CA205B-7EC8-4DF4-B6D7-6D6665E2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CDF1F9-6310-4CAF-AFC2-53D2FFE5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1D0C0E-E89F-4DD1-B322-10C957BE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F0B507-5CED-40AA-B033-45871EB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45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F6836-2C9B-4245-B6BD-4E85E21B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F6F127-9DF6-449B-B953-E8D9F5292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208D2F-8A29-4DB3-9D06-98C81BCC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1C6A8D-B70C-4790-A9DE-EA89B86F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D9BAC8-C5B9-4324-B901-00D52982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43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9A18ED-5F66-47BA-BBEA-D0ED6A05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308982-7756-46DA-BE4C-BDAD071FC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2BD1DA-40E0-4D4C-A4F4-62D7AF20F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7D1B985-DAC5-40AC-A0D7-002405E8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ED051C-70CA-4E75-A9D8-44343E90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7E4E5C-FFAF-44E7-BE15-7CB68FBA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21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160661-0C50-43D4-97DF-6C91332D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41EEC3-5422-4F8F-A3C3-044D5D8C8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31658D6-0569-4EEA-B4A1-4B6560A25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E5A20B5-0BF8-4E20-AF60-E1ECD3E0D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EA92B96-9338-4905-82CB-D37951B32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BB43C7C-94DB-4A20-8DC0-09A0215E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DBA5B31-A4EE-4E0B-9FEA-90BF68B4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2C8BA8B-4CCB-4786-AFC4-56AE99D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29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B226D-C459-43CE-B019-48E35C84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9B147FD-7020-4BDE-85AA-7A3BA8FE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A45106-FD6E-4578-ADC4-8E87C3D5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5B0D234-5746-4CA0-832D-FD230B05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74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33256A4-B57B-4268-88BE-6B540560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FAA6A75-CB6F-4CCD-8F5D-EFD9521C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7F54D5-3395-4A16-B244-29C4587E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20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67CBE-B506-4CF7-9FE9-21E1DE0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5C0270-3961-44B6-BB1D-B13CF61B7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6071B3-C0BF-458D-96B1-C5526C471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5D1BF3-DE2F-4B72-BC8A-1169DE55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7A8AD0-71AC-4256-A465-A37619DF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08DE2E-4C7E-48B8-808B-CF4A7D11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53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1CE8D1-3A12-4A94-B971-82822EDF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B7B9CC1-7461-4AEC-BA99-1D0D22B88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F49A44-C100-43AB-A4D0-C04F5FD99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19A993-10BC-40B3-A06C-5C1E12F1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442AFB-9601-4804-9F86-1E63F2D6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516E5E-4BB2-4F2D-8B54-1C2DCC56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1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7F81A85-1B23-427E-A322-50005525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1F2179-0FB0-4C52-B35D-D3D1D660D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F75EDA-FD9E-4CA1-92C5-1967DA836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DBD8-3969-465F-A462-B22ACF42EA01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A4036F-FD08-4D9C-8EEA-5AA7C36C0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47A8B1-4A9F-4759-B270-3146E01AE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63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amordningvm.se/insatser-i-samverkan/sjalvskadebeteendetea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F46DF8-A215-4F0D-B29A-9241E134B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sv-SE" sz="5600"/>
              <a:t>Självskadebeteendeteam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84BE59-D820-42FC-A709-8C641F592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sv-SE" dirty="0"/>
              <a:t>Del 2 230324</a:t>
            </a:r>
          </a:p>
        </p:txBody>
      </p:sp>
    </p:spTree>
    <p:extLst>
      <p:ext uri="{BB962C8B-B14F-4D97-AF65-F5344CB8AC3E}">
        <p14:creationId xmlns:p14="http://schemas.microsoft.com/office/powerpoint/2010/main" val="310404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41393E-C764-4C6F-8886-35CFF2E4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0890DC-37FF-4B49-BD4C-FE4232F6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52708" cy="6858000"/>
          </a:xfrm>
          <a:custGeom>
            <a:avLst/>
            <a:gdLst>
              <a:gd name="connsiteX0" fmla="*/ 0 w 5552708"/>
              <a:gd name="connsiteY0" fmla="*/ 0 h 6858000"/>
              <a:gd name="connsiteX1" fmla="*/ 5443651 w 5552708"/>
              <a:gd name="connsiteY1" fmla="*/ 0 h 6858000"/>
              <a:gd name="connsiteX2" fmla="*/ 5443781 w 5552708"/>
              <a:gd name="connsiteY2" fmla="*/ 512 h 6858000"/>
              <a:gd name="connsiteX3" fmla="*/ 5444033 w 5552708"/>
              <a:gd name="connsiteY3" fmla="*/ 20501 h 6858000"/>
              <a:gd name="connsiteX4" fmla="*/ 5439390 w 5552708"/>
              <a:gd name="connsiteY4" fmla="*/ 44768 h 6858000"/>
              <a:gd name="connsiteX5" fmla="*/ 5443913 w 5552708"/>
              <a:gd name="connsiteY5" fmla="*/ 104988 h 6858000"/>
              <a:gd name="connsiteX6" fmla="*/ 5458241 w 5552708"/>
              <a:gd name="connsiteY6" fmla="*/ 204162 h 6858000"/>
              <a:gd name="connsiteX7" fmla="*/ 5459763 w 5552708"/>
              <a:gd name="connsiteY7" fmla="*/ 225360 h 6858000"/>
              <a:gd name="connsiteX8" fmla="*/ 5454996 w 5552708"/>
              <a:gd name="connsiteY8" fmla="*/ 243902 h 6858000"/>
              <a:gd name="connsiteX9" fmla="*/ 5448597 w 5552708"/>
              <a:gd name="connsiteY9" fmla="*/ 248483 h 6858000"/>
              <a:gd name="connsiteX10" fmla="*/ 5448458 w 5552708"/>
              <a:gd name="connsiteY10" fmla="*/ 260196 h 6858000"/>
              <a:gd name="connsiteX11" fmla="*/ 5447150 w 5552708"/>
              <a:gd name="connsiteY11" fmla="*/ 263377 h 6858000"/>
              <a:gd name="connsiteX12" fmla="*/ 5459187 w 5552708"/>
              <a:gd name="connsiteY12" fmla="*/ 318691 h 6858000"/>
              <a:gd name="connsiteX13" fmla="*/ 5455708 w 5552708"/>
              <a:gd name="connsiteY13" fmla="*/ 365759 h 6858000"/>
              <a:gd name="connsiteX14" fmla="*/ 5473651 w 5552708"/>
              <a:gd name="connsiteY14" fmla="*/ 492182 h 6858000"/>
              <a:gd name="connsiteX15" fmla="*/ 5481453 w 5552708"/>
              <a:gd name="connsiteY15" fmla="*/ 689666 h 6858000"/>
              <a:gd name="connsiteX16" fmla="*/ 5488233 w 5552708"/>
              <a:gd name="connsiteY16" fmla="*/ 816332 h 6858000"/>
              <a:gd name="connsiteX17" fmla="*/ 5529718 w 5552708"/>
              <a:gd name="connsiteY17" fmla="*/ 891550 h 6858000"/>
              <a:gd name="connsiteX18" fmla="*/ 5536104 w 5552708"/>
              <a:gd name="connsiteY18" fmla="*/ 903318 h 6858000"/>
              <a:gd name="connsiteX19" fmla="*/ 5535257 w 5552708"/>
              <a:gd name="connsiteY19" fmla="*/ 905308 h 6858000"/>
              <a:gd name="connsiteX20" fmla="*/ 5537840 w 5552708"/>
              <a:gd name="connsiteY20" fmla="*/ 920621 h 6858000"/>
              <a:gd name="connsiteX21" fmla="*/ 5541663 w 5552708"/>
              <a:gd name="connsiteY21" fmla="*/ 922876 h 6858000"/>
              <a:gd name="connsiteX22" fmla="*/ 5544456 w 5552708"/>
              <a:gd name="connsiteY22" fmla="*/ 933037 h 6858000"/>
              <a:gd name="connsiteX23" fmla="*/ 5552708 w 5552708"/>
              <a:gd name="connsiteY23" fmla="*/ 952132 h 6858000"/>
              <a:gd name="connsiteX24" fmla="*/ 5551675 w 5552708"/>
              <a:gd name="connsiteY24" fmla="*/ 956570 h 6858000"/>
              <a:gd name="connsiteX25" fmla="*/ 5531341 w 5552708"/>
              <a:gd name="connsiteY25" fmla="*/ 1064863 h 6858000"/>
              <a:gd name="connsiteX26" fmla="*/ 5539998 w 5552708"/>
              <a:gd name="connsiteY26" fmla="*/ 1096340 h 6858000"/>
              <a:gd name="connsiteX27" fmla="*/ 5541075 w 5552708"/>
              <a:gd name="connsiteY27" fmla="*/ 1102915 h 6858000"/>
              <a:gd name="connsiteX28" fmla="*/ 5540822 w 5552708"/>
              <a:gd name="connsiteY28" fmla="*/ 1103143 h 6858000"/>
              <a:gd name="connsiteX29" fmla="*/ 5541413 w 5552708"/>
              <a:gd name="connsiteY29" fmla="*/ 1110274 h 6858000"/>
              <a:gd name="connsiteX30" fmla="*/ 5543038 w 5552708"/>
              <a:gd name="connsiteY30" fmla="*/ 1114901 h 6858000"/>
              <a:gd name="connsiteX31" fmla="*/ 5545128 w 5552708"/>
              <a:gd name="connsiteY31" fmla="*/ 1127652 h 6858000"/>
              <a:gd name="connsiteX32" fmla="*/ 5544028 w 5552708"/>
              <a:gd name="connsiteY32" fmla="*/ 1132698 h 6858000"/>
              <a:gd name="connsiteX33" fmla="*/ 5514811 w 5552708"/>
              <a:gd name="connsiteY33" fmla="*/ 1177140 h 6858000"/>
              <a:gd name="connsiteX34" fmla="*/ 5496402 w 5552708"/>
              <a:gd name="connsiteY34" fmla="*/ 1265293 h 6858000"/>
              <a:gd name="connsiteX35" fmla="*/ 5481620 w 5552708"/>
              <a:gd name="connsiteY35" fmla="*/ 1353039 h 6858000"/>
              <a:gd name="connsiteX36" fmla="*/ 5477938 w 5552708"/>
              <a:gd name="connsiteY36" fmla="*/ 1385038 h 6858000"/>
              <a:gd name="connsiteX37" fmla="*/ 5464009 w 5552708"/>
              <a:gd name="connsiteY37" fmla="*/ 1441067 h 6858000"/>
              <a:gd name="connsiteX38" fmla="*/ 5453063 w 5552708"/>
              <a:gd name="connsiteY38" fmla="*/ 1466104 h 6858000"/>
              <a:gd name="connsiteX39" fmla="*/ 5453368 w 5552708"/>
              <a:gd name="connsiteY39" fmla="*/ 1467310 h 6858000"/>
              <a:gd name="connsiteX40" fmla="*/ 5449849 w 5552708"/>
              <a:gd name="connsiteY40" fmla="*/ 1469198 h 6858000"/>
              <a:gd name="connsiteX41" fmla="*/ 5447717 w 5552708"/>
              <a:gd name="connsiteY41" fmla="*/ 1473816 h 6858000"/>
              <a:gd name="connsiteX42" fmla="*/ 5446906 w 5552708"/>
              <a:gd name="connsiteY42" fmla="*/ 1487106 h 6858000"/>
              <a:gd name="connsiteX43" fmla="*/ 5447429 w 5552708"/>
              <a:gd name="connsiteY43" fmla="*/ 1492218 h 6858000"/>
              <a:gd name="connsiteX44" fmla="*/ 5446434 w 5552708"/>
              <a:gd name="connsiteY44" fmla="*/ 1499455 h 6858000"/>
              <a:gd name="connsiteX45" fmla="*/ 5446146 w 5552708"/>
              <a:gd name="connsiteY45" fmla="*/ 1499600 h 6858000"/>
              <a:gd name="connsiteX46" fmla="*/ 5445728 w 5552708"/>
              <a:gd name="connsiteY46" fmla="*/ 1506449 h 6858000"/>
              <a:gd name="connsiteX47" fmla="*/ 5447013 w 5552708"/>
              <a:gd name="connsiteY47" fmla="*/ 1540420 h 6858000"/>
              <a:gd name="connsiteX48" fmla="*/ 5416036 w 5552708"/>
              <a:gd name="connsiteY48" fmla="*/ 1580834 h 6858000"/>
              <a:gd name="connsiteX49" fmla="*/ 5409252 w 5552708"/>
              <a:gd name="connsiteY49" fmla="*/ 1598373 h 6858000"/>
              <a:gd name="connsiteX50" fmla="*/ 5404223 w 5552708"/>
              <a:gd name="connsiteY50" fmla="*/ 1607549 h 6858000"/>
              <a:gd name="connsiteX51" fmla="*/ 5403003 w 5552708"/>
              <a:gd name="connsiteY51" fmla="*/ 1607994 h 6858000"/>
              <a:gd name="connsiteX52" fmla="*/ 5404366 w 5552708"/>
              <a:gd name="connsiteY52" fmla="*/ 1640580 h 6858000"/>
              <a:gd name="connsiteX53" fmla="*/ 5402429 w 5552708"/>
              <a:gd name="connsiteY53" fmla="*/ 1644617 h 6858000"/>
              <a:gd name="connsiteX54" fmla="*/ 5406027 w 5552708"/>
              <a:gd name="connsiteY54" fmla="*/ 1666228 h 6858000"/>
              <a:gd name="connsiteX55" fmla="*/ 5409538 w 5552708"/>
              <a:gd name="connsiteY55" fmla="*/ 1680703 h 6858000"/>
              <a:gd name="connsiteX56" fmla="*/ 5405582 w 5552708"/>
              <a:gd name="connsiteY56" fmla="*/ 1870222 h 6858000"/>
              <a:gd name="connsiteX57" fmla="*/ 5418948 w 5552708"/>
              <a:gd name="connsiteY57" fmla="*/ 1979530 h 6858000"/>
              <a:gd name="connsiteX58" fmla="*/ 5405060 w 5552708"/>
              <a:gd name="connsiteY58" fmla="*/ 2051964 h 6858000"/>
              <a:gd name="connsiteX59" fmla="*/ 5378701 w 5552708"/>
              <a:gd name="connsiteY59" fmla="*/ 2073120 h 6858000"/>
              <a:gd name="connsiteX60" fmla="*/ 5366006 w 5552708"/>
              <a:gd name="connsiteY60" fmla="*/ 2256053 h 6858000"/>
              <a:gd name="connsiteX61" fmla="*/ 5352501 w 5552708"/>
              <a:gd name="connsiteY61" fmla="*/ 2301374 h 6858000"/>
              <a:gd name="connsiteX62" fmla="*/ 5361572 w 5552708"/>
              <a:gd name="connsiteY62" fmla="*/ 2344135 h 6858000"/>
              <a:gd name="connsiteX63" fmla="*/ 5351776 w 5552708"/>
              <a:gd name="connsiteY63" fmla="*/ 2360013 h 6858000"/>
              <a:gd name="connsiteX64" fmla="*/ 5349856 w 5552708"/>
              <a:gd name="connsiteY64" fmla="*/ 2362723 h 6858000"/>
              <a:gd name="connsiteX65" fmla="*/ 5347182 w 5552708"/>
              <a:gd name="connsiteY65" fmla="*/ 2374239 h 6858000"/>
              <a:gd name="connsiteX66" fmla="*/ 5340172 w 5552708"/>
              <a:gd name="connsiteY66" fmla="*/ 2376629 h 6858000"/>
              <a:gd name="connsiteX67" fmla="*/ 5331662 w 5552708"/>
              <a:gd name="connsiteY67" fmla="*/ 2393351 h 6858000"/>
              <a:gd name="connsiteX68" fmla="*/ 5328482 w 5552708"/>
              <a:gd name="connsiteY68" fmla="*/ 2414790 h 6858000"/>
              <a:gd name="connsiteX69" fmla="*/ 5316501 w 5552708"/>
              <a:gd name="connsiteY69" fmla="*/ 2490864 h 6858000"/>
              <a:gd name="connsiteX70" fmla="*/ 5318378 w 5552708"/>
              <a:gd name="connsiteY70" fmla="*/ 2503797 h 6858000"/>
              <a:gd name="connsiteX71" fmla="*/ 5307008 w 5552708"/>
              <a:gd name="connsiteY71" fmla="*/ 2543608 h 6858000"/>
              <a:gd name="connsiteX72" fmla="*/ 5300817 w 5552708"/>
              <a:gd name="connsiteY72" fmla="*/ 2579627 h 6858000"/>
              <a:gd name="connsiteX73" fmla="*/ 5300491 w 5552708"/>
              <a:gd name="connsiteY73" fmla="*/ 2603469 h 6858000"/>
              <a:gd name="connsiteX74" fmla="*/ 5297327 w 5552708"/>
              <a:gd name="connsiteY74" fmla="*/ 2609298 h 6858000"/>
              <a:gd name="connsiteX75" fmla="*/ 5292648 w 5552708"/>
              <a:gd name="connsiteY75" fmla="*/ 2632709 h 6858000"/>
              <a:gd name="connsiteX76" fmla="*/ 5294499 w 5552708"/>
              <a:gd name="connsiteY76" fmla="*/ 2645215 h 6858000"/>
              <a:gd name="connsiteX77" fmla="*/ 5284921 w 5552708"/>
              <a:gd name="connsiteY77" fmla="*/ 2655995 h 6858000"/>
              <a:gd name="connsiteX78" fmla="*/ 5278681 w 5552708"/>
              <a:gd name="connsiteY78" fmla="*/ 2658097 h 6858000"/>
              <a:gd name="connsiteX79" fmla="*/ 5279052 w 5552708"/>
              <a:gd name="connsiteY79" fmla="*/ 2675265 h 6858000"/>
              <a:gd name="connsiteX80" fmla="*/ 5271485 w 5552708"/>
              <a:gd name="connsiteY80" fmla="*/ 2688260 h 6858000"/>
              <a:gd name="connsiteX81" fmla="*/ 5273609 w 5552708"/>
              <a:gd name="connsiteY81" fmla="*/ 2700785 h 6858000"/>
              <a:gd name="connsiteX82" fmla="*/ 5272098 w 5552708"/>
              <a:gd name="connsiteY82" fmla="*/ 2705655 h 6858000"/>
              <a:gd name="connsiteX83" fmla="*/ 5267605 w 5552708"/>
              <a:gd name="connsiteY83" fmla="*/ 2717660 h 6858000"/>
              <a:gd name="connsiteX84" fmla="*/ 5258449 w 5552708"/>
              <a:gd name="connsiteY84" fmla="*/ 2738177 h 6858000"/>
              <a:gd name="connsiteX85" fmla="*/ 5256679 w 5552708"/>
              <a:gd name="connsiteY85" fmla="*/ 2744727 h 6858000"/>
              <a:gd name="connsiteX86" fmla="*/ 5245116 w 5552708"/>
              <a:gd name="connsiteY86" fmla="*/ 2757932 h 6858000"/>
              <a:gd name="connsiteX87" fmla="*/ 5233122 w 5552708"/>
              <a:gd name="connsiteY87" fmla="*/ 2784915 h 6858000"/>
              <a:gd name="connsiteX88" fmla="*/ 5197792 w 5552708"/>
              <a:gd name="connsiteY88" fmla="*/ 2830475 h 6858000"/>
              <a:gd name="connsiteX89" fmla="*/ 5180199 w 5552708"/>
              <a:gd name="connsiteY89" fmla="*/ 2857691 h 6858000"/>
              <a:gd name="connsiteX90" fmla="*/ 5164940 w 5552708"/>
              <a:gd name="connsiteY90" fmla="*/ 2875644 h 6858000"/>
              <a:gd name="connsiteX91" fmla="*/ 5139323 w 5552708"/>
              <a:gd name="connsiteY91" fmla="*/ 2931296 h 6858000"/>
              <a:gd name="connsiteX92" fmla="*/ 5102390 w 5552708"/>
              <a:gd name="connsiteY92" fmla="*/ 3027705 h 6858000"/>
              <a:gd name="connsiteX93" fmla="*/ 5093321 w 5552708"/>
              <a:gd name="connsiteY93" fmla="*/ 3047244 h 6858000"/>
              <a:gd name="connsiteX94" fmla="*/ 5080729 w 5552708"/>
              <a:gd name="connsiteY94" fmla="*/ 3060118 h 6858000"/>
              <a:gd name="connsiteX95" fmla="*/ 5073626 w 5552708"/>
              <a:gd name="connsiteY95" fmla="*/ 3059690 h 6858000"/>
              <a:gd name="connsiteX96" fmla="*/ 5067867 w 5552708"/>
              <a:gd name="connsiteY96" fmla="*/ 3069806 h 6858000"/>
              <a:gd name="connsiteX97" fmla="*/ 5065335 w 5552708"/>
              <a:gd name="connsiteY97" fmla="*/ 3071678 h 6858000"/>
              <a:gd name="connsiteX98" fmla="*/ 5051806 w 5552708"/>
              <a:gd name="connsiteY98" fmla="*/ 3083233 h 6858000"/>
              <a:gd name="connsiteX99" fmla="*/ 5047824 w 5552708"/>
              <a:gd name="connsiteY99" fmla="*/ 3128247 h 6858000"/>
              <a:gd name="connsiteX100" fmla="*/ 5022444 w 5552708"/>
              <a:gd name="connsiteY100" fmla="*/ 3166893 h 6858000"/>
              <a:gd name="connsiteX101" fmla="*/ 4961916 w 5552708"/>
              <a:gd name="connsiteY101" fmla="*/ 3312149 h 6858000"/>
              <a:gd name="connsiteX102" fmla="*/ 4928070 w 5552708"/>
              <a:gd name="connsiteY102" fmla="*/ 3349450 h 6858000"/>
              <a:gd name="connsiteX103" fmla="*/ 4858652 w 5552708"/>
              <a:gd name="connsiteY103" fmla="*/ 3443841 h 6858000"/>
              <a:gd name="connsiteX104" fmla="*/ 4821392 w 5552708"/>
              <a:gd name="connsiteY104" fmla="*/ 3661714 h 6858000"/>
              <a:gd name="connsiteX105" fmla="*/ 4825147 w 5552708"/>
              <a:gd name="connsiteY105" fmla="*/ 3676668 h 6858000"/>
              <a:gd name="connsiteX106" fmla="*/ 4824341 w 5552708"/>
              <a:gd name="connsiteY106" fmla="*/ 3691352 h 6858000"/>
              <a:gd name="connsiteX107" fmla="*/ 4822735 w 5552708"/>
              <a:gd name="connsiteY107" fmla="*/ 3692500 h 6858000"/>
              <a:gd name="connsiteX108" fmla="*/ 4817318 w 5552708"/>
              <a:gd name="connsiteY108" fmla="*/ 3707640 h 6858000"/>
              <a:gd name="connsiteX109" fmla="*/ 4819146 w 5552708"/>
              <a:gd name="connsiteY109" fmla="*/ 3712253 h 6858000"/>
              <a:gd name="connsiteX110" fmla="*/ 4816373 w 5552708"/>
              <a:gd name="connsiteY110" fmla="*/ 3723048 h 6858000"/>
              <a:gd name="connsiteX111" fmla="*/ 4813460 w 5552708"/>
              <a:gd name="connsiteY111" fmla="*/ 3745409 h 6858000"/>
              <a:gd name="connsiteX112" fmla="*/ 4810527 w 5552708"/>
              <a:gd name="connsiteY112" fmla="*/ 3748566 h 6858000"/>
              <a:gd name="connsiteX113" fmla="*/ 4742720 w 5552708"/>
              <a:gd name="connsiteY113" fmla="*/ 3828954 h 6858000"/>
              <a:gd name="connsiteX114" fmla="*/ 4731784 w 5552708"/>
              <a:gd name="connsiteY114" fmla="*/ 3868871 h 6858000"/>
              <a:gd name="connsiteX115" fmla="*/ 4731481 w 5552708"/>
              <a:gd name="connsiteY115" fmla="*/ 3868898 h 6858000"/>
              <a:gd name="connsiteX116" fmla="*/ 4728490 w 5552708"/>
              <a:gd name="connsiteY116" fmla="*/ 3875525 h 6858000"/>
              <a:gd name="connsiteX117" fmla="*/ 4727500 w 5552708"/>
              <a:gd name="connsiteY117" fmla="*/ 3880683 h 6858000"/>
              <a:gd name="connsiteX118" fmla="*/ 4719663 w 5552708"/>
              <a:gd name="connsiteY118" fmla="*/ 3896892 h 6858000"/>
              <a:gd name="connsiteX119" fmla="*/ 4715899 w 5552708"/>
              <a:gd name="connsiteY119" fmla="*/ 3897345 h 6858000"/>
              <a:gd name="connsiteX120" fmla="*/ 4715832 w 5552708"/>
              <a:gd name="connsiteY120" fmla="*/ 3898632 h 6858000"/>
              <a:gd name="connsiteX121" fmla="*/ 4618476 w 5552708"/>
              <a:gd name="connsiteY121" fmla="*/ 4076334 h 6858000"/>
              <a:gd name="connsiteX122" fmla="*/ 4576303 w 5552708"/>
              <a:gd name="connsiteY122" fmla="*/ 4154580 h 6858000"/>
              <a:gd name="connsiteX123" fmla="*/ 4536795 w 5552708"/>
              <a:gd name="connsiteY123" fmla="*/ 4186216 h 6858000"/>
              <a:gd name="connsiteX124" fmla="*/ 4534335 w 5552708"/>
              <a:gd name="connsiteY124" fmla="*/ 4190678 h 6858000"/>
              <a:gd name="connsiteX125" fmla="*/ 4532585 w 5552708"/>
              <a:gd name="connsiteY125" fmla="*/ 4203860 h 6858000"/>
              <a:gd name="connsiteX126" fmla="*/ 4532745 w 5552708"/>
              <a:gd name="connsiteY126" fmla="*/ 4208983 h 6858000"/>
              <a:gd name="connsiteX127" fmla="*/ 4531239 w 5552708"/>
              <a:gd name="connsiteY127" fmla="*/ 4216126 h 6858000"/>
              <a:gd name="connsiteX128" fmla="*/ 4530941 w 5552708"/>
              <a:gd name="connsiteY128" fmla="*/ 4216251 h 6858000"/>
              <a:gd name="connsiteX129" fmla="*/ 4530039 w 5552708"/>
              <a:gd name="connsiteY129" fmla="*/ 4223045 h 6858000"/>
              <a:gd name="connsiteX130" fmla="*/ 4528920 w 5552708"/>
              <a:gd name="connsiteY130" fmla="*/ 4256957 h 6858000"/>
              <a:gd name="connsiteX131" fmla="*/ 4495092 w 5552708"/>
              <a:gd name="connsiteY131" fmla="*/ 4295227 h 6858000"/>
              <a:gd name="connsiteX132" fmla="*/ 4487069 w 5552708"/>
              <a:gd name="connsiteY132" fmla="*/ 4312260 h 6858000"/>
              <a:gd name="connsiteX133" fmla="*/ 4481391 w 5552708"/>
              <a:gd name="connsiteY133" fmla="*/ 4321074 h 6858000"/>
              <a:gd name="connsiteX134" fmla="*/ 4480140 w 5552708"/>
              <a:gd name="connsiteY134" fmla="*/ 4321443 h 6858000"/>
              <a:gd name="connsiteX135" fmla="*/ 4479199 w 5552708"/>
              <a:gd name="connsiteY135" fmla="*/ 4353976 h 6858000"/>
              <a:gd name="connsiteX136" fmla="*/ 4476976 w 5552708"/>
              <a:gd name="connsiteY136" fmla="*/ 4357874 h 6858000"/>
              <a:gd name="connsiteX137" fmla="*/ 4479044 w 5552708"/>
              <a:gd name="connsiteY137" fmla="*/ 4379621 h 6858000"/>
              <a:gd name="connsiteX138" fmla="*/ 4478683 w 5552708"/>
              <a:gd name="connsiteY138" fmla="*/ 4390568 h 6858000"/>
              <a:gd name="connsiteX139" fmla="*/ 4481532 w 5552708"/>
              <a:gd name="connsiteY139" fmla="*/ 4394254 h 6858000"/>
              <a:gd name="connsiteX140" fmla="*/ 4479499 w 5552708"/>
              <a:gd name="connsiteY140" fmla="*/ 4410114 h 6858000"/>
              <a:gd name="connsiteX141" fmla="*/ 4478153 w 5552708"/>
              <a:gd name="connsiteY141" fmla="*/ 4411710 h 6858000"/>
              <a:gd name="connsiteX142" fmla="*/ 4480616 w 5552708"/>
              <a:gd name="connsiteY142" fmla="*/ 4425622 h 6858000"/>
              <a:gd name="connsiteX143" fmla="*/ 4487688 w 5552708"/>
              <a:gd name="connsiteY143" fmla="*/ 4438292 h 6858000"/>
              <a:gd name="connsiteX144" fmla="*/ 4454727 w 5552708"/>
              <a:gd name="connsiteY144" fmla="*/ 4569970 h 6858000"/>
              <a:gd name="connsiteX145" fmla="*/ 4469804 w 5552708"/>
              <a:gd name="connsiteY145" fmla="*/ 4692415 h 6858000"/>
              <a:gd name="connsiteX146" fmla="*/ 4450795 w 5552708"/>
              <a:gd name="connsiteY146" fmla="*/ 4763659 h 6858000"/>
              <a:gd name="connsiteX147" fmla="*/ 4422945 w 5552708"/>
              <a:gd name="connsiteY147" fmla="*/ 4783049 h 6858000"/>
              <a:gd name="connsiteX148" fmla="*/ 4397314 w 5552708"/>
              <a:gd name="connsiteY148" fmla="*/ 4964397 h 6858000"/>
              <a:gd name="connsiteX149" fmla="*/ 4380606 w 5552708"/>
              <a:gd name="connsiteY149" fmla="*/ 5008665 h 6858000"/>
              <a:gd name="connsiteX150" fmla="*/ 4386649 w 5552708"/>
              <a:gd name="connsiteY150" fmla="*/ 5051823 h 6858000"/>
              <a:gd name="connsiteX151" fmla="*/ 4375733 w 5552708"/>
              <a:gd name="connsiteY151" fmla="*/ 5067011 h 6858000"/>
              <a:gd name="connsiteX152" fmla="*/ 4373624 w 5552708"/>
              <a:gd name="connsiteY152" fmla="*/ 5069584 h 6858000"/>
              <a:gd name="connsiteX153" fmla="*/ 4370134 w 5552708"/>
              <a:gd name="connsiteY153" fmla="*/ 5080883 h 6858000"/>
              <a:gd name="connsiteX154" fmla="*/ 4362957 w 5552708"/>
              <a:gd name="connsiteY154" fmla="*/ 5082819 h 6858000"/>
              <a:gd name="connsiteX155" fmla="*/ 4333195 w 5552708"/>
              <a:gd name="connsiteY155" fmla="*/ 5221840 h 6858000"/>
              <a:gd name="connsiteX156" fmla="*/ 4320037 w 5552708"/>
              <a:gd name="connsiteY156" fmla="*/ 5281999 h 6858000"/>
              <a:gd name="connsiteX157" fmla="*/ 4308816 w 5552708"/>
              <a:gd name="connsiteY157" fmla="*/ 5303704 h 6858000"/>
              <a:gd name="connsiteX158" fmla="*/ 4272244 w 5552708"/>
              <a:gd name="connsiteY158" fmla="*/ 5388756 h 6858000"/>
              <a:gd name="connsiteX159" fmla="*/ 4246915 w 5552708"/>
              <a:gd name="connsiteY159" fmla="*/ 5462809 h 6858000"/>
              <a:gd name="connsiteX160" fmla="*/ 4255030 w 5552708"/>
              <a:gd name="connsiteY160" fmla="*/ 5521632 h 6858000"/>
              <a:gd name="connsiteX161" fmla="*/ 4249277 w 5552708"/>
              <a:gd name="connsiteY161" fmla="*/ 5525636 h 6858000"/>
              <a:gd name="connsiteX162" fmla="*/ 4241924 w 5552708"/>
              <a:gd name="connsiteY162" fmla="*/ 5563850 h 6858000"/>
              <a:gd name="connsiteX163" fmla="*/ 4248240 w 5552708"/>
              <a:gd name="connsiteY163" fmla="*/ 5703386 h 6858000"/>
              <a:gd name="connsiteX164" fmla="*/ 4232982 w 5552708"/>
              <a:gd name="connsiteY164" fmla="*/ 5777907 h 6858000"/>
              <a:gd name="connsiteX165" fmla="*/ 4222394 w 5552708"/>
              <a:gd name="connsiteY165" fmla="*/ 5803443 h 6858000"/>
              <a:gd name="connsiteX166" fmla="*/ 4204974 w 5552708"/>
              <a:gd name="connsiteY166" fmla="*/ 5846279 h 6858000"/>
              <a:gd name="connsiteX167" fmla="*/ 4179217 w 5552708"/>
              <a:gd name="connsiteY167" fmla="*/ 5876046 h 6858000"/>
              <a:gd name="connsiteX168" fmla="*/ 4169698 w 5552708"/>
              <a:gd name="connsiteY168" fmla="*/ 5912761 h 6858000"/>
              <a:gd name="connsiteX169" fmla="*/ 4183963 w 5552708"/>
              <a:gd name="connsiteY169" fmla="*/ 5924201 h 6858000"/>
              <a:gd name="connsiteX170" fmla="*/ 4143073 w 5552708"/>
              <a:gd name="connsiteY170" fmla="*/ 6020347 h 6858000"/>
              <a:gd name="connsiteX171" fmla="*/ 4132699 w 5552708"/>
              <a:gd name="connsiteY171" fmla="*/ 6054447 h 6858000"/>
              <a:gd name="connsiteX172" fmla="*/ 4099744 w 5552708"/>
              <a:gd name="connsiteY172" fmla="*/ 6146773 h 6858000"/>
              <a:gd name="connsiteX173" fmla="*/ 4063216 w 5552708"/>
              <a:gd name="connsiteY173" fmla="*/ 6238624 h 6858000"/>
              <a:gd name="connsiteX174" fmla="*/ 4021696 w 5552708"/>
              <a:gd name="connsiteY174" fmla="*/ 6289517 h 6858000"/>
              <a:gd name="connsiteX175" fmla="*/ 3993817 w 5552708"/>
              <a:gd name="connsiteY175" fmla="*/ 6365399 h 6858000"/>
              <a:gd name="connsiteX176" fmla="*/ 3986236 w 5552708"/>
              <a:gd name="connsiteY176" fmla="*/ 6377584 h 6858000"/>
              <a:gd name="connsiteX177" fmla="*/ 3911599 w 5552708"/>
              <a:gd name="connsiteY177" fmla="*/ 6509659 h 6858000"/>
              <a:gd name="connsiteX178" fmla="*/ 3858869 w 5552708"/>
              <a:gd name="connsiteY178" fmla="*/ 6582751 h 6858000"/>
              <a:gd name="connsiteX179" fmla="*/ 3770950 w 5552708"/>
              <a:gd name="connsiteY179" fmla="*/ 6757987 h 6858000"/>
              <a:gd name="connsiteX180" fmla="*/ 3749766 w 5552708"/>
              <a:gd name="connsiteY180" fmla="*/ 6858000 h 6858000"/>
              <a:gd name="connsiteX181" fmla="*/ 12348 w 5552708"/>
              <a:gd name="connsiteY181" fmla="*/ 6858000 h 6858000"/>
              <a:gd name="connsiteX182" fmla="*/ 0 w 5552708"/>
              <a:gd name="connsiteY182" fmla="*/ 67256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552708" h="6858000">
                <a:moveTo>
                  <a:pt x="0" y="0"/>
                </a:moveTo>
                <a:lnTo>
                  <a:pt x="5443651" y="0"/>
                </a:lnTo>
                <a:lnTo>
                  <a:pt x="5443781" y="512"/>
                </a:lnTo>
                <a:cubicBezTo>
                  <a:pt x="5446206" y="7309"/>
                  <a:pt x="5449083" y="15278"/>
                  <a:pt x="5444033" y="20501"/>
                </a:cubicBezTo>
                <a:cubicBezTo>
                  <a:pt x="5435420" y="27795"/>
                  <a:pt x="5439966" y="35996"/>
                  <a:pt x="5439390" y="44768"/>
                </a:cubicBezTo>
                <a:cubicBezTo>
                  <a:pt x="5431962" y="55410"/>
                  <a:pt x="5437588" y="94208"/>
                  <a:pt x="5443913" y="104988"/>
                </a:cubicBezTo>
                <a:cubicBezTo>
                  <a:pt x="5467308" y="131885"/>
                  <a:pt x="5440518" y="182050"/>
                  <a:pt x="5458241" y="204162"/>
                </a:cubicBezTo>
                <a:cubicBezTo>
                  <a:pt x="5460281" y="211583"/>
                  <a:pt x="5460566" y="218611"/>
                  <a:pt x="5459763" y="225360"/>
                </a:cubicBezTo>
                <a:lnTo>
                  <a:pt x="5454996" y="243902"/>
                </a:lnTo>
                <a:lnTo>
                  <a:pt x="5448597" y="248483"/>
                </a:lnTo>
                <a:lnTo>
                  <a:pt x="5448458" y="260196"/>
                </a:lnTo>
                <a:lnTo>
                  <a:pt x="5447150" y="263377"/>
                </a:lnTo>
                <a:cubicBezTo>
                  <a:pt x="5448938" y="273127"/>
                  <a:pt x="5457762" y="301628"/>
                  <a:pt x="5459187" y="318691"/>
                </a:cubicBezTo>
                <a:cubicBezTo>
                  <a:pt x="5456617" y="351374"/>
                  <a:pt x="5481393" y="329570"/>
                  <a:pt x="5455708" y="365759"/>
                </a:cubicBezTo>
                <a:cubicBezTo>
                  <a:pt x="5472236" y="419311"/>
                  <a:pt x="5443611" y="447897"/>
                  <a:pt x="5473651" y="492182"/>
                </a:cubicBezTo>
                <a:cubicBezTo>
                  <a:pt x="5483259" y="556102"/>
                  <a:pt x="5473858" y="624576"/>
                  <a:pt x="5481453" y="689666"/>
                </a:cubicBezTo>
                <a:cubicBezTo>
                  <a:pt x="5481825" y="737836"/>
                  <a:pt x="5505966" y="768312"/>
                  <a:pt x="5488233" y="816332"/>
                </a:cubicBezTo>
                <a:cubicBezTo>
                  <a:pt x="5492515" y="818482"/>
                  <a:pt x="5526923" y="887911"/>
                  <a:pt x="5529718" y="891550"/>
                </a:cubicBezTo>
                <a:lnTo>
                  <a:pt x="5536104" y="903318"/>
                </a:lnTo>
                <a:lnTo>
                  <a:pt x="5535257" y="905308"/>
                </a:lnTo>
                <a:cubicBezTo>
                  <a:pt x="5534066" y="913418"/>
                  <a:pt x="5535399" y="917837"/>
                  <a:pt x="5537840" y="920621"/>
                </a:cubicBezTo>
                <a:lnTo>
                  <a:pt x="5541663" y="922876"/>
                </a:lnTo>
                <a:lnTo>
                  <a:pt x="5544456" y="933037"/>
                </a:lnTo>
                <a:lnTo>
                  <a:pt x="5552708" y="952132"/>
                </a:lnTo>
                <a:lnTo>
                  <a:pt x="5551675" y="956570"/>
                </a:lnTo>
                <a:lnTo>
                  <a:pt x="5531341" y="1064863"/>
                </a:lnTo>
                <a:cubicBezTo>
                  <a:pt x="5534620" y="1074818"/>
                  <a:pt x="5537566" y="1085372"/>
                  <a:pt x="5539998" y="1096340"/>
                </a:cubicBezTo>
                <a:lnTo>
                  <a:pt x="5541075" y="1102915"/>
                </a:lnTo>
                <a:lnTo>
                  <a:pt x="5540822" y="1103143"/>
                </a:lnTo>
                <a:cubicBezTo>
                  <a:pt x="5540471" y="1104784"/>
                  <a:pt x="5540605" y="1107024"/>
                  <a:pt x="5541413" y="1110274"/>
                </a:cubicBezTo>
                <a:lnTo>
                  <a:pt x="5543038" y="1114901"/>
                </a:lnTo>
                <a:cubicBezTo>
                  <a:pt x="5543735" y="1119151"/>
                  <a:pt x="5544432" y="1123402"/>
                  <a:pt x="5545128" y="1127652"/>
                </a:cubicBezTo>
                <a:lnTo>
                  <a:pt x="5544028" y="1132698"/>
                </a:lnTo>
                <a:cubicBezTo>
                  <a:pt x="5534609" y="1151029"/>
                  <a:pt x="5496304" y="1149042"/>
                  <a:pt x="5514811" y="1177140"/>
                </a:cubicBezTo>
                <a:cubicBezTo>
                  <a:pt x="5509719" y="1211798"/>
                  <a:pt x="5486957" y="1231445"/>
                  <a:pt x="5496402" y="1265293"/>
                </a:cubicBezTo>
                <a:cubicBezTo>
                  <a:pt x="5491550" y="1297727"/>
                  <a:pt x="5479431" y="1324727"/>
                  <a:pt x="5481620" y="1353039"/>
                </a:cubicBezTo>
                <a:cubicBezTo>
                  <a:pt x="5473631" y="1363324"/>
                  <a:pt x="5469597" y="1373497"/>
                  <a:pt x="5477938" y="1385038"/>
                </a:cubicBezTo>
                <a:cubicBezTo>
                  <a:pt x="5470625" y="1414924"/>
                  <a:pt x="5455771" y="1420367"/>
                  <a:pt x="5464009" y="1441067"/>
                </a:cubicBezTo>
                <a:cubicBezTo>
                  <a:pt x="5439287" y="1455035"/>
                  <a:pt x="5447714" y="1457216"/>
                  <a:pt x="5453063" y="1466104"/>
                </a:cubicBezTo>
                <a:cubicBezTo>
                  <a:pt x="5453164" y="1466506"/>
                  <a:pt x="5453267" y="1466908"/>
                  <a:pt x="5453368" y="1467310"/>
                </a:cubicBezTo>
                <a:lnTo>
                  <a:pt x="5449849" y="1469198"/>
                </a:lnTo>
                <a:lnTo>
                  <a:pt x="5447717" y="1473816"/>
                </a:lnTo>
                <a:lnTo>
                  <a:pt x="5446906" y="1487106"/>
                </a:lnTo>
                <a:cubicBezTo>
                  <a:pt x="5447081" y="1488810"/>
                  <a:pt x="5447254" y="1490514"/>
                  <a:pt x="5447429" y="1492218"/>
                </a:cubicBezTo>
                <a:cubicBezTo>
                  <a:pt x="5447480" y="1495695"/>
                  <a:pt x="5447119" y="1497953"/>
                  <a:pt x="5446434" y="1499455"/>
                </a:cubicBezTo>
                <a:lnTo>
                  <a:pt x="5446146" y="1499600"/>
                </a:lnTo>
                <a:lnTo>
                  <a:pt x="5445728" y="1506449"/>
                </a:lnTo>
                <a:cubicBezTo>
                  <a:pt x="5445627" y="1518090"/>
                  <a:pt x="5446096" y="1529498"/>
                  <a:pt x="5447013" y="1540420"/>
                </a:cubicBezTo>
                <a:cubicBezTo>
                  <a:pt x="5431084" y="1547368"/>
                  <a:pt x="5443219" y="1588924"/>
                  <a:pt x="5416036" y="1580834"/>
                </a:cubicBezTo>
                <a:cubicBezTo>
                  <a:pt x="5416447" y="1595454"/>
                  <a:pt x="5426812" y="1605684"/>
                  <a:pt x="5409252" y="1598373"/>
                </a:cubicBezTo>
                <a:cubicBezTo>
                  <a:pt x="5408864" y="1603115"/>
                  <a:pt x="5406927" y="1605804"/>
                  <a:pt x="5404223" y="1607549"/>
                </a:cubicBezTo>
                <a:lnTo>
                  <a:pt x="5403003" y="1607994"/>
                </a:lnTo>
                <a:lnTo>
                  <a:pt x="5404366" y="1640580"/>
                </a:lnTo>
                <a:lnTo>
                  <a:pt x="5402429" y="1644617"/>
                </a:lnTo>
                <a:cubicBezTo>
                  <a:pt x="5403628" y="1651821"/>
                  <a:pt x="5404828" y="1659024"/>
                  <a:pt x="5406027" y="1666228"/>
                </a:cubicBezTo>
                <a:lnTo>
                  <a:pt x="5409538" y="1680703"/>
                </a:lnTo>
                <a:lnTo>
                  <a:pt x="5405582" y="1870222"/>
                </a:lnTo>
                <a:cubicBezTo>
                  <a:pt x="5407505" y="1917082"/>
                  <a:pt x="5419912" y="1922890"/>
                  <a:pt x="5418948" y="1979530"/>
                </a:cubicBezTo>
                <a:cubicBezTo>
                  <a:pt x="5381653" y="1974789"/>
                  <a:pt x="5447295" y="2092994"/>
                  <a:pt x="5405060" y="2051964"/>
                </a:cubicBezTo>
                <a:cubicBezTo>
                  <a:pt x="5406099" y="2068965"/>
                  <a:pt x="5389286" y="2084064"/>
                  <a:pt x="5378701" y="2073120"/>
                </a:cubicBezTo>
                <a:cubicBezTo>
                  <a:pt x="5397285" y="2126878"/>
                  <a:pt x="5362129" y="2197651"/>
                  <a:pt x="5366006" y="2256053"/>
                </a:cubicBezTo>
                <a:cubicBezTo>
                  <a:pt x="5334011" y="2283221"/>
                  <a:pt x="5362023" y="2269954"/>
                  <a:pt x="5352501" y="2301374"/>
                </a:cubicBezTo>
                <a:cubicBezTo>
                  <a:pt x="5379308" y="2296096"/>
                  <a:pt x="5332887" y="2338416"/>
                  <a:pt x="5361572" y="2344135"/>
                </a:cubicBezTo>
                <a:cubicBezTo>
                  <a:pt x="5358931" y="2349671"/>
                  <a:pt x="5355467" y="2354856"/>
                  <a:pt x="5351776" y="2360013"/>
                </a:cubicBezTo>
                <a:lnTo>
                  <a:pt x="5349856" y="2362723"/>
                </a:lnTo>
                <a:lnTo>
                  <a:pt x="5347182" y="2374239"/>
                </a:lnTo>
                <a:lnTo>
                  <a:pt x="5340172" y="2376629"/>
                </a:lnTo>
                <a:lnTo>
                  <a:pt x="5331662" y="2393351"/>
                </a:lnTo>
                <a:cubicBezTo>
                  <a:pt x="5329441" y="2399746"/>
                  <a:pt x="5328181" y="2406782"/>
                  <a:pt x="5328482" y="2414790"/>
                </a:cubicBezTo>
                <a:cubicBezTo>
                  <a:pt x="5337359" y="2435605"/>
                  <a:pt x="5319289" y="2463646"/>
                  <a:pt x="5316501" y="2490864"/>
                </a:cubicBezTo>
                <a:cubicBezTo>
                  <a:pt x="5317127" y="2495175"/>
                  <a:pt x="5317754" y="2499486"/>
                  <a:pt x="5318378" y="2503797"/>
                </a:cubicBezTo>
                <a:lnTo>
                  <a:pt x="5307008" y="2543608"/>
                </a:lnTo>
                <a:cubicBezTo>
                  <a:pt x="5304307" y="2555015"/>
                  <a:pt x="5302094" y="2566933"/>
                  <a:pt x="5300817" y="2579627"/>
                </a:cubicBezTo>
                <a:lnTo>
                  <a:pt x="5300491" y="2603469"/>
                </a:lnTo>
                <a:lnTo>
                  <a:pt x="5297327" y="2609298"/>
                </a:lnTo>
                <a:cubicBezTo>
                  <a:pt x="5296149" y="2620041"/>
                  <a:pt x="5302481" y="2635343"/>
                  <a:pt x="5292648" y="2632709"/>
                </a:cubicBezTo>
                <a:lnTo>
                  <a:pt x="5294499" y="2645215"/>
                </a:lnTo>
                <a:lnTo>
                  <a:pt x="5284921" y="2655995"/>
                </a:lnTo>
                <a:cubicBezTo>
                  <a:pt x="5282893" y="2657043"/>
                  <a:pt x="5280790" y="2657749"/>
                  <a:pt x="5278681" y="2658097"/>
                </a:cubicBezTo>
                <a:lnTo>
                  <a:pt x="5279052" y="2675265"/>
                </a:lnTo>
                <a:lnTo>
                  <a:pt x="5271485" y="2688260"/>
                </a:lnTo>
                <a:cubicBezTo>
                  <a:pt x="5272192" y="2692435"/>
                  <a:pt x="5272901" y="2696610"/>
                  <a:pt x="5273609" y="2700785"/>
                </a:cubicBezTo>
                <a:lnTo>
                  <a:pt x="5272098" y="2705655"/>
                </a:lnTo>
                <a:lnTo>
                  <a:pt x="5267605" y="2717660"/>
                </a:lnTo>
                <a:cubicBezTo>
                  <a:pt x="5264770" y="2723740"/>
                  <a:pt x="5261426" y="2730522"/>
                  <a:pt x="5258449" y="2738177"/>
                </a:cubicBezTo>
                <a:lnTo>
                  <a:pt x="5256679" y="2744727"/>
                </a:lnTo>
                <a:lnTo>
                  <a:pt x="5245116" y="2757932"/>
                </a:lnTo>
                <a:cubicBezTo>
                  <a:pt x="5236430" y="2767502"/>
                  <a:pt x="5230416" y="2775146"/>
                  <a:pt x="5233122" y="2784915"/>
                </a:cubicBezTo>
                <a:cubicBezTo>
                  <a:pt x="5221620" y="2799359"/>
                  <a:pt x="5193828" y="2806744"/>
                  <a:pt x="5197792" y="2830475"/>
                </a:cubicBezTo>
                <a:cubicBezTo>
                  <a:pt x="5186798" y="2821932"/>
                  <a:pt x="5192955" y="2855565"/>
                  <a:pt x="5180199" y="2857691"/>
                </a:cubicBezTo>
                <a:cubicBezTo>
                  <a:pt x="5170100" y="2858096"/>
                  <a:pt x="5169614" y="2868393"/>
                  <a:pt x="5164940" y="2875644"/>
                </a:cubicBezTo>
                <a:cubicBezTo>
                  <a:pt x="5154127" y="2879787"/>
                  <a:pt x="5139696" y="2917521"/>
                  <a:pt x="5139323" y="2931296"/>
                </a:cubicBezTo>
                <a:cubicBezTo>
                  <a:pt x="5144210" y="2970932"/>
                  <a:pt x="5099528" y="2996158"/>
                  <a:pt x="5102390" y="3027705"/>
                </a:cubicBezTo>
                <a:cubicBezTo>
                  <a:pt x="5100365" y="3035586"/>
                  <a:pt x="5097192" y="3041915"/>
                  <a:pt x="5093321" y="3047244"/>
                </a:cubicBezTo>
                <a:lnTo>
                  <a:pt x="5080729" y="3060118"/>
                </a:lnTo>
                <a:lnTo>
                  <a:pt x="5073626" y="3059690"/>
                </a:lnTo>
                <a:lnTo>
                  <a:pt x="5067867" y="3069806"/>
                </a:lnTo>
                <a:lnTo>
                  <a:pt x="5065335" y="3071678"/>
                </a:lnTo>
                <a:cubicBezTo>
                  <a:pt x="5060475" y="3075234"/>
                  <a:pt x="5055815" y="3078901"/>
                  <a:pt x="5051806" y="3083233"/>
                </a:cubicBezTo>
                <a:cubicBezTo>
                  <a:pt x="5076417" y="3100024"/>
                  <a:pt x="5021773" y="3122856"/>
                  <a:pt x="5047824" y="3128247"/>
                </a:cubicBezTo>
                <a:cubicBezTo>
                  <a:pt x="5030083" y="3154978"/>
                  <a:pt x="5059535" y="3153095"/>
                  <a:pt x="5022444" y="3166893"/>
                </a:cubicBezTo>
                <a:cubicBezTo>
                  <a:pt x="5009215" y="3225035"/>
                  <a:pt x="4960350" y="3252747"/>
                  <a:pt x="4961916" y="3312149"/>
                </a:cubicBezTo>
                <a:cubicBezTo>
                  <a:pt x="4955371" y="3297387"/>
                  <a:pt x="4932004" y="3332561"/>
                  <a:pt x="4928070" y="3349450"/>
                </a:cubicBezTo>
                <a:cubicBezTo>
                  <a:pt x="4901199" y="3293116"/>
                  <a:pt x="4891428" y="3463059"/>
                  <a:pt x="4858652" y="3443841"/>
                </a:cubicBezTo>
                <a:cubicBezTo>
                  <a:pt x="4840872" y="3495884"/>
                  <a:pt x="4832958" y="3617975"/>
                  <a:pt x="4821392" y="3661714"/>
                </a:cubicBezTo>
                <a:cubicBezTo>
                  <a:pt x="4823621" y="3666551"/>
                  <a:pt x="4824768" y="3671561"/>
                  <a:pt x="4825147" y="3676668"/>
                </a:cubicBezTo>
                <a:lnTo>
                  <a:pt x="4824341" y="3691352"/>
                </a:lnTo>
                <a:lnTo>
                  <a:pt x="4822735" y="3692500"/>
                </a:lnTo>
                <a:cubicBezTo>
                  <a:pt x="4817912" y="3698748"/>
                  <a:pt x="4816795" y="3703524"/>
                  <a:pt x="4817318" y="3707640"/>
                </a:cubicBezTo>
                <a:lnTo>
                  <a:pt x="4819146" y="3712253"/>
                </a:lnTo>
                <a:lnTo>
                  <a:pt x="4816373" y="3723048"/>
                </a:lnTo>
                <a:lnTo>
                  <a:pt x="4813460" y="3745409"/>
                </a:lnTo>
                <a:lnTo>
                  <a:pt x="4810527" y="3748566"/>
                </a:lnTo>
                <a:cubicBezTo>
                  <a:pt x="4798737" y="3762490"/>
                  <a:pt x="4755451" y="3809983"/>
                  <a:pt x="4742720" y="3828954"/>
                </a:cubicBezTo>
                <a:lnTo>
                  <a:pt x="4731784" y="3868871"/>
                </a:lnTo>
                <a:lnTo>
                  <a:pt x="4731481" y="3868898"/>
                </a:lnTo>
                <a:cubicBezTo>
                  <a:pt x="4730422" y="3870084"/>
                  <a:pt x="4729442" y="3872132"/>
                  <a:pt x="4728490" y="3875525"/>
                </a:cubicBezTo>
                <a:lnTo>
                  <a:pt x="4727500" y="3880683"/>
                </a:lnTo>
                <a:lnTo>
                  <a:pt x="4719663" y="3896892"/>
                </a:lnTo>
                <a:lnTo>
                  <a:pt x="4715899" y="3897345"/>
                </a:lnTo>
                <a:cubicBezTo>
                  <a:pt x="4715876" y="3897775"/>
                  <a:pt x="4715854" y="3898203"/>
                  <a:pt x="4715832" y="3898632"/>
                </a:cubicBezTo>
                <a:lnTo>
                  <a:pt x="4618476" y="4076334"/>
                </a:lnTo>
                <a:cubicBezTo>
                  <a:pt x="4617399" y="4112851"/>
                  <a:pt x="4590920" y="4122978"/>
                  <a:pt x="4576303" y="4154580"/>
                </a:cubicBezTo>
                <a:cubicBezTo>
                  <a:pt x="4585172" y="4189077"/>
                  <a:pt x="4550681" y="4172136"/>
                  <a:pt x="4536795" y="4186216"/>
                </a:cubicBezTo>
                <a:lnTo>
                  <a:pt x="4534335" y="4190678"/>
                </a:lnTo>
                <a:lnTo>
                  <a:pt x="4532585" y="4203860"/>
                </a:lnTo>
                <a:cubicBezTo>
                  <a:pt x="4532638" y="4205567"/>
                  <a:pt x="4532692" y="4207276"/>
                  <a:pt x="4532745" y="4208983"/>
                </a:cubicBezTo>
                <a:cubicBezTo>
                  <a:pt x="4532551" y="4212450"/>
                  <a:pt x="4532031" y="4214675"/>
                  <a:pt x="4531239" y="4216126"/>
                </a:cubicBezTo>
                <a:lnTo>
                  <a:pt x="4530941" y="4216251"/>
                </a:lnTo>
                <a:lnTo>
                  <a:pt x="4530039" y="4223045"/>
                </a:lnTo>
                <a:cubicBezTo>
                  <a:pt x="4529114" y="4234633"/>
                  <a:pt x="4528779" y="4246020"/>
                  <a:pt x="4528920" y="4256957"/>
                </a:cubicBezTo>
                <a:cubicBezTo>
                  <a:pt x="4512505" y="4262858"/>
                  <a:pt x="4521695" y="4305010"/>
                  <a:pt x="4495092" y="4295227"/>
                </a:cubicBezTo>
                <a:cubicBezTo>
                  <a:pt x="4494469" y="4309813"/>
                  <a:pt x="4504108" y="4320656"/>
                  <a:pt x="4487069" y="4312260"/>
                </a:cubicBezTo>
                <a:cubicBezTo>
                  <a:pt x="4486347" y="4316957"/>
                  <a:pt x="4484219" y="4319510"/>
                  <a:pt x="4481391" y="4321074"/>
                </a:cubicBezTo>
                <a:lnTo>
                  <a:pt x="4480140" y="4321443"/>
                </a:lnTo>
                <a:lnTo>
                  <a:pt x="4479199" y="4353976"/>
                </a:lnTo>
                <a:lnTo>
                  <a:pt x="4476976" y="4357874"/>
                </a:lnTo>
                <a:cubicBezTo>
                  <a:pt x="4477666" y="4365122"/>
                  <a:pt x="4478355" y="4372372"/>
                  <a:pt x="4479044" y="4379621"/>
                </a:cubicBezTo>
                <a:lnTo>
                  <a:pt x="4478683" y="4390568"/>
                </a:lnTo>
                <a:lnTo>
                  <a:pt x="4481532" y="4394254"/>
                </a:lnTo>
                <a:cubicBezTo>
                  <a:pt x="4482969" y="4397909"/>
                  <a:pt x="4482918" y="4402720"/>
                  <a:pt x="4479499" y="4410114"/>
                </a:cubicBezTo>
                <a:lnTo>
                  <a:pt x="4478153" y="4411710"/>
                </a:lnTo>
                <a:lnTo>
                  <a:pt x="4480616" y="4425622"/>
                </a:lnTo>
                <a:cubicBezTo>
                  <a:pt x="4482131" y="4430247"/>
                  <a:pt x="4484387" y="4434528"/>
                  <a:pt x="4487688" y="4438292"/>
                </a:cubicBezTo>
                <a:cubicBezTo>
                  <a:pt x="4457664" y="4477897"/>
                  <a:pt x="4468221" y="4523123"/>
                  <a:pt x="4454727" y="4569970"/>
                </a:cubicBezTo>
                <a:cubicBezTo>
                  <a:pt x="4417898" y="4583966"/>
                  <a:pt x="4440689" y="4674230"/>
                  <a:pt x="4469804" y="4692415"/>
                </a:cubicBezTo>
                <a:cubicBezTo>
                  <a:pt x="4432851" y="4685322"/>
                  <a:pt x="4490117" y="4807198"/>
                  <a:pt x="4450795" y="4763659"/>
                </a:cubicBezTo>
                <a:cubicBezTo>
                  <a:pt x="4450628" y="4780652"/>
                  <a:pt x="4432755" y="4794620"/>
                  <a:pt x="4422945" y="4783049"/>
                </a:cubicBezTo>
                <a:cubicBezTo>
                  <a:pt x="4437721" y="4837759"/>
                  <a:pt x="4397569" y="4905997"/>
                  <a:pt x="4397314" y="4964397"/>
                </a:cubicBezTo>
                <a:cubicBezTo>
                  <a:pt x="4363407" y="4989414"/>
                  <a:pt x="4392349" y="4977986"/>
                  <a:pt x="4380606" y="5008665"/>
                </a:cubicBezTo>
                <a:cubicBezTo>
                  <a:pt x="4407778" y="5005114"/>
                  <a:pt x="4358378" y="5044304"/>
                  <a:pt x="4386649" y="5051823"/>
                </a:cubicBezTo>
                <a:cubicBezTo>
                  <a:pt x="4383620" y="5057169"/>
                  <a:pt x="4379789" y="5062109"/>
                  <a:pt x="4375733" y="5067011"/>
                </a:cubicBezTo>
                <a:lnTo>
                  <a:pt x="4373624" y="5069584"/>
                </a:lnTo>
                <a:lnTo>
                  <a:pt x="4370134" y="5080883"/>
                </a:lnTo>
                <a:lnTo>
                  <a:pt x="4362957" y="5082819"/>
                </a:lnTo>
                <a:lnTo>
                  <a:pt x="4333195" y="5221840"/>
                </a:lnTo>
                <a:cubicBezTo>
                  <a:pt x="4335888" y="5234770"/>
                  <a:pt x="4329894" y="5274591"/>
                  <a:pt x="4320037" y="5281999"/>
                </a:cubicBezTo>
                <a:cubicBezTo>
                  <a:pt x="4316990" y="5290274"/>
                  <a:pt x="4318795" y="5300010"/>
                  <a:pt x="4308816" y="5303704"/>
                </a:cubicBezTo>
                <a:cubicBezTo>
                  <a:pt x="4300851" y="5321498"/>
                  <a:pt x="4282560" y="5362240"/>
                  <a:pt x="4272244" y="5388756"/>
                </a:cubicBezTo>
                <a:cubicBezTo>
                  <a:pt x="4281980" y="5405143"/>
                  <a:pt x="4255067" y="5425092"/>
                  <a:pt x="4246915" y="5462809"/>
                </a:cubicBezTo>
                <a:cubicBezTo>
                  <a:pt x="4258299" y="5480842"/>
                  <a:pt x="4241233" y="5488203"/>
                  <a:pt x="4255030" y="5521632"/>
                </a:cubicBezTo>
                <a:cubicBezTo>
                  <a:pt x="4253005" y="5522647"/>
                  <a:pt x="4251068" y="5523996"/>
                  <a:pt x="4249277" y="5525636"/>
                </a:cubicBezTo>
                <a:cubicBezTo>
                  <a:pt x="4238872" y="5535166"/>
                  <a:pt x="4235581" y="5552275"/>
                  <a:pt x="4241924" y="5563850"/>
                </a:cubicBezTo>
                <a:cubicBezTo>
                  <a:pt x="4259047" y="5616453"/>
                  <a:pt x="4250256" y="5660812"/>
                  <a:pt x="4248240" y="5703386"/>
                </a:cubicBezTo>
                <a:cubicBezTo>
                  <a:pt x="4243085" y="5751111"/>
                  <a:pt x="4218929" y="5715189"/>
                  <a:pt x="4232982" y="5777907"/>
                </a:cubicBezTo>
                <a:cubicBezTo>
                  <a:pt x="4221558" y="5782651"/>
                  <a:pt x="4219728" y="5790057"/>
                  <a:pt x="4222394" y="5803443"/>
                </a:cubicBezTo>
                <a:cubicBezTo>
                  <a:pt x="4219121" y="5826511"/>
                  <a:pt x="4193576" y="5820653"/>
                  <a:pt x="4204974" y="5846279"/>
                </a:cubicBezTo>
                <a:cubicBezTo>
                  <a:pt x="4191825" y="5839931"/>
                  <a:pt x="4191753" y="5888934"/>
                  <a:pt x="4179217" y="5876046"/>
                </a:cubicBezTo>
                <a:cubicBezTo>
                  <a:pt x="4163863" y="5888983"/>
                  <a:pt x="4183376" y="5899672"/>
                  <a:pt x="4169698" y="5912761"/>
                </a:cubicBezTo>
                <a:cubicBezTo>
                  <a:pt x="4164113" y="5929085"/>
                  <a:pt x="4186281" y="5905514"/>
                  <a:pt x="4183963" y="5924201"/>
                </a:cubicBezTo>
                <a:lnTo>
                  <a:pt x="4143073" y="6020347"/>
                </a:lnTo>
                <a:cubicBezTo>
                  <a:pt x="4148635" y="6035084"/>
                  <a:pt x="4142583" y="6045204"/>
                  <a:pt x="4132699" y="6054447"/>
                </a:cubicBezTo>
                <a:cubicBezTo>
                  <a:pt x="4128762" y="6085993"/>
                  <a:pt x="4111337" y="6112491"/>
                  <a:pt x="4099744" y="6146773"/>
                </a:cubicBezTo>
                <a:cubicBezTo>
                  <a:pt x="4101611" y="6186210"/>
                  <a:pt x="4075513" y="6201974"/>
                  <a:pt x="4063216" y="6238624"/>
                </a:cubicBezTo>
                <a:cubicBezTo>
                  <a:pt x="4076714" y="6279119"/>
                  <a:pt x="4027194" y="6257865"/>
                  <a:pt x="4021696" y="6289517"/>
                </a:cubicBezTo>
                <a:cubicBezTo>
                  <a:pt x="4030060" y="6343907"/>
                  <a:pt x="4004638" y="6285373"/>
                  <a:pt x="3993817" y="6365399"/>
                </a:cubicBezTo>
                <a:cubicBezTo>
                  <a:pt x="3996125" y="6370415"/>
                  <a:pt x="3990553" y="6379380"/>
                  <a:pt x="3986236" y="6377584"/>
                </a:cubicBezTo>
                <a:cubicBezTo>
                  <a:pt x="3984044" y="6395147"/>
                  <a:pt x="3911719" y="6484083"/>
                  <a:pt x="3911599" y="6509659"/>
                </a:cubicBezTo>
                <a:cubicBezTo>
                  <a:pt x="3888028" y="6555694"/>
                  <a:pt x="3870378" y="6548451"/>
                  <a:pt x="3858869" y="6582751"/>
                </a:cubicBezTo>
                <a:cubicBezTo>
                  <a:pt x="3834576" y="6620569"/>
                  <a:pt x="3820634" y="6692927"/>
                  <a:pt x="3770950" y="6757987"/>
                </a:cubicBezTo>
                <a:lnTo>
                  <a:pt x="3749766" y="6858000"/>
                </a:lnTo>
                <a:lnTo>
                  <a:pt x="12348" y="6858000"/>
                </a:lnTo>
                <a:lnTo>
                  <a:pt x="0" y="67256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75F12A-81B5-48EE-92E8-9247D9EC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896469"/>
            <a:ext cx="3820630" cy="3005643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Nästa steg? </a:t>
            </a:r>
            <a:b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 kom fram till att…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9BB2E1-5674-4A54-8F42-69FA5D62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96469"/>
            <a:ext cx="4957667" cy="5319430"/>
          </a:xfrm>
        </p:spPr>
        <p:txBody>
          <a:bodyPr>
            <a:normAutofit/>
          </a:bodyPr>
          <a:lstStyle/>
          <a:p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 samlar allt material just nu på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://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samordningvm.se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/insatser-i-samverkan/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sjalvskadebeteendeteam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/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Psykiatrin tillhandahåller remissmall och samtyckesblankett</a:t>
            </a:r>
          </a:p>
          <a:p>
            <a:endParaRPr lang="sv-SE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Bemötandeutbildningarna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formell inbjudan kommer per mail till er</a:t>
            </a:r>
          </a:p>
          <a:p>
            <a:pPr lvl="1"/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11-12 maj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 personer för vårdpersonal (Region </a:t>
            </a:r>
            <a:r>
              <a:rPr lang="sv-SE" sz="2000">
                <a:solidFill>
                  <a:schemeClr val="tx1">
                    <a:lumMod val="85000"/>
                    <a:lumOff val="15000"/>
                  </a:schemeClr>
                </a:solidFill>
              </a:rPr>
              <a:t>och kommun)</a:t>
            </a:r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maj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 personer för övriga (kommun, polis, personligt ombud, kyrkan…)</a:t>
            </a:r>
          </a:p>
          <a:p>
            <a:pPr marL="457200" lvl="1" indent="0">
              <a:buNone/>
            </a:pP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Utbildningarna genomförs i Arboga</a:t>
            </a:r>
          </a:p>
        </p:txBody>
      </p:sp>
    </p:spTree>
    <p:extLst>
      <p:ext uri="{BB962C8B-B14F-4D97-AF65-F5344CB8AC3E}">
        <p14:creationId xmlns:p14="http://schemas.microsoft.com/office/powerpoint/2010/main" val="269266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A48056-C510-446F-A2A1-ED2A3FAF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Dessa vill vara med i Yttre Teamet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1A777A-30BF-4251-8F41-3E5979922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/>
              <a:t>Personligt ombud</a:t>
            </a:r>
          </a:p>
          <a:p>
            <a:r>
              <a:rPr lang="sv-SE" dirty="0"/>
              <a:t>SIP-utvecklare</a:t>
            </a:r>
          </a:p>
          <a:p>
            <a:r>
              <a:rPr lang="sv-SE" dirty="0"/>
              <a:t>Svenska kyrkan</a:t>
            </a:r>
          </a:p>
          <a:p>
            <a:r>
              <a:rPr lang="sv-SE" dirty="0"/>
              <a:t>Polisen</a:t>
            </a:r>
          </a:p>
          <a:p>
            <a:r>
              <a:rPr lang="sv-SE" dirty="0"/>
              <a:t>Verksamheten för funktionhinder Arboga</a:t>
            </a:r>
          </a:p>
          <a:p>
            <a:r>
              <a:rPr lang="sv-SE" dirty="0"/>
              <a:t>Individ och Familjeomsorgen Arboga</a:t>
            </a:r>
          </a:p>
          <a:p>
            <a:r>
              <a:rPr lang="sv-SE" dirty="0"/>
              <a:t>Akuten-Hjärtintensivavdelningen Regionen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C9725F5-9EC7-F89A-10FB-05639FDA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831" y="4323536"/>
            <a:ext cx="116443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EE5DE-0E5A-495B-8ABC-40AE1022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Inre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Teamet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börjar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liten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skala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behandling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och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utbildning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konsultation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och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A1A5EA-F7B1-4D74-8391-E4AF506B4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Julia Fosstveit, </a:t>
            </a:r>
            <a:r>
              <a:rPr lang="en-US" dirty="0" err="1"/>
              <a:t>enhetschef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Helena Wikström, </a:t>
            </a:r>
            <a:r>
              <a:rPr lang="en-US" dirty="0" err="1"/>
              <a:t>medicinsk</a:t>
            </a:r>
            <a:r>
              <a:rPr lang="en-US" dirty="0"/>
              <a:t> </a:t>
            </a:r>
            <a:r>
              <a:rPr lang="en-US" dirty="0" err="1"/>
              <a:t>sekreterare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Maria Flodin, leg. </a:t>
            </a:r>
            <a:r>
              <a:rPr lang="en-US" dirty="0" err="1"/>
              <a:t>Specialistsjuksköterska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psykiatrin</a:t>
            </a:r>
            <a:r>
              <a:rPr lang="en-US" dirty="0"/>
              <a:t>, </a:t>
            </a:r>
            <a:r>
              <a:rPr lang="en-US" dirty="0" err="1"/>
              <a:t>KBT</a:t>
            </a:r>
            <a:r>
              <a:rPr lang="en-US" dirty="0"/>
              <a:t> </a:t>
            </a:r>
            <a:r>
              <a:rPr lang="en-US" dirty="0" err="1"/>
              <a:t>steg</a:t>
            </a:r>
            <a:r>
              <a:rPr lang="en-US" dirty="0"/>
              <a:t> 1-</a:t>
            </a:r>
            <a:r>
              <a:rPr lang="en-US" dirty="0" err="1"/>
              <a:t>terapeut</a:t>
            </a:r>
            <a:r>
              <a:rPr lang="en-US" dirty="0"/>
              <a:t> och </a:t>
            </a:r>
            <a:r>
              <a:rPr lang="en-US" dirty="0" err="1"/>
              <a:t>DBT-terapeut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Helena Rhönnstad, </a:t>
            </a:r>
            <a:r>
              <a:rPr lang="en-US" dirty="0" err="1"/>
              <a:t>skötare</a:t>
            </a:r>
            <a:r>
              <a:rPr lang="en-US" dirty="0"/>
              <a:t>, </a:t>
            </a:r>
            <a:r>
              <a:rPr lang="en-US" dirty="0" err="1"/>
              <a:t>KBT</a:t>
            </a:r>
            <a:r>
              <a:rPr lang="en-US" dirty="0"/>
              <a:t> </a:t>
            </a:r>
            <a:r>
              <a:rPr lang="en-US" dirty="0" err="1"/>
              <a:t>steg</a:t>
            </a:r>
            <a:r>
              <a:rPr lang="en-US" dirty="0"/>
              <a:t> 1-</a:t>
            </a:r>
            <a:r>
              <a:rPr lang="en-US" dirty="0" err="1"/>
              <a:t>terapeut</a:t>
            </a:r>
            <a:r>
              <a:rPr lang="en-US" dirty="0"/>
              <a:t> och </a:t>
            </a:r>
            <a:r>
              <a:rPr lang="en-US" dirty="0" err="1"/>
              <a:t>DBT-terapeut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Olof Bäckman, leg. </a:t>
            </a:r>
            <a:r>
              <a:rPr lang="en-US" dirty="0" err="1"/>
              <a:t>psykolog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Anette Ekström, </a:t>
            </a:r>
            <a:r>
              <a:rPr lang="en-US" dirty="0" err="1"/>
              <a:t>skötare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Lovisa Nilsson, </a:t>
            </a:r>
            <a:r>
              <a:rPr lang="en-US" dirty="0" err="1"/>
              <a:t>arbetsterapeut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Sara </a:t>
            </a:r>
            <a:r>
              <a:rPr lang="en-US" dirty="0" err="1"/>
              <a:t>Bertling</a:t>
            </a:r>
            <a:r>
              <a:rPr lang="en-US" dirty="0"/>
              <a:t> Ljungkvist, </a:t>
            </a:r>
            <a:r>
              <a:rPr lang="en-US" dirty="0" err="1"/>
              <a:t>kurator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Felix </a:t>
            </a:r>
            <a:r>
              <a:rPr lang="en-US" dirty="0" err="1"/>
              <a:t>Finnström</a:t>
            </a:r>
            <a:r>
              <a:rPr lang="en-US" dirty="0"/>
              <a:t>, </a:t>
            </a:r>
            <a:r>
              <a:rPr lang="en-US" dirty="0" err="1"/>
              <a:t>PTP-psykolog</a:t>
            </a:r>
            <a:endParaRPr lang="en-US" dirty="0"/>
          </a:p>
        </p:txBody>
      </p:sp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5398F35F-39F9-4D75-8EE4-3666FE343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5" t="15330" r="70255" b="39369"/>
          <a:stretch/>
        </p:blipFill>
        <p:spPr>
          <a:xfrm>
            <a:off x="6096000" y="1675426"/>
            <a:ext cx="5070764" cy="519316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9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9AF4F0-4B51-42C0-B1FD-3EB5FEC5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sz="3400" dirty="0">
                <a:solidFill>
                  <a:srgbClr val="FFFFFF"/>
                </a:solidFill>
              </a:rPr>
              <a:t>Sammanfattning av behoven, </a:t>
            </a:r>
            <a:br>
              <a:rPr lang="sv-SE" sz="3400" dirty="0">
                <a:solidFill>
                  <a:srgbClr val="FFFFFF"/>
                </a:solidFill>
              </a:rPr>
            </a:br>
            <a:r>
              <a:rPr lang="sv-SE" sz="3400" dirty="0">
                <a:solidFill>
                  <a:srgbClr val="FFFFFF"/>
                </a:solidFill>
              </a:rPr>
              <a:t>från första mötet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771C51-9EDC-4E8E-9EC4-24B0D04D76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62239"/>
            <a:ext cx="5702300" cy="64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9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03E7FC-CE54-4D20-9FCB-428170A2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Vad Vuxenpsykiatrin kan hjälpa till med, utifrån behovsdiskussionen på första mötet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729E66C-4823-43E6-B641-3563DA3AC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70" t="15173" r="79322" b="15068"/>
          <a:stretch/>
        </p:blipFill>
        <p:spPr>
          <a:xfrm>
            <a:off x="5599204" y="625683"/>
            <a:ext cx="5377171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9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9AF4F0-4B51-42C0-B1FD-3EB5FEC5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sz="3400" u="sng" dirty="0">
                <a:solidFill>
                  <a:srgbClr val="FFFFFF"/>
                </a:solidFill>
              </a:rPr>
              <a:t>Ytterligare</a:t>
            </a:r>
            <a:r>
              <a:rPr lang="sv-SE" sz="3400" dirty="0">
                <a:solidFill>
                  <a:srgbClr val="FFFFFF"/>
                </a:solidFill>
              </a:rPr>
              <a:t> aktörers behov och resurser som framkom under andra mötet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7C00EBF-EFD3-21CB-5A34-F0B09716C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0017" y="263814"/>
            <a:ext cx="1162050" cy="1181100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34780D5-A7BF-A7BB-C79B-E2148A38D885}"/>
              </a:ext>
            </a:extLst>
          </p:cNvPr>
          <p:cNvSpPr txBox="1"/>
          <p:nvPr/>
        </p:nvSpPr>
        <p:spPr>
          <a:xfrm>
            <a:off x="4267200" y="1708727"/>
            <a:ext cx="65301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Svenska kyrkan: Ska jobba med unga vuxna. Har lokal och personal. Behöver kunskap och nätverk.</a:t>
            </a:r>
          </a:p>
          <a:p>
            <a:endParaRPr lang="sv-SE" dirty="0"/>
          </a:p>
          <a:p>
            <a:r>
              <a:rPr lang="sv-SE" dirty="0"/>
              <a:t>IFO Arboga: Det här är inte vårt primära uppdrag, men även vi behöver samverkan och utbildning.</a:t>
            </a:r>
          </a:p>
          <a:p>
            <a:endParaRPr lang="sv-SE" dirty="0"/>
          </a:p>
          <a:p>
            <a:r>
              <a:rPr lang="sv-SE" dirty="0"/>
              <a:t>IFO Kungsör: Kopplingen till substansbruk och våld. Kunskap i att upptäcka självskadebeteende.</a:t>
            </a:r>
          </a:p>
          <a:p>
            <a:endParaRPr lang="sv-SE" dirty="0"/>
          </a:p>
          <a:p>
            <a:r>
              <a:rPr lang="sv-SE" dirty="0"/>
              <a:t>Polisen: Snabbare kontaktvägar behövs samt lösa problemen med sekretess.</a:t>
            </a:r>
          </a:p>
          <a:p>
            <a:endParaRPr lang="sv-SE" dirty="0"/>
          </a:p>
          <a:p>
            <a:r>
              <a:rPr lang="sv-SE" dirty="0"/>
              <a:t>Akuten: Samverkanskedja behövs. Information och utbildning, t ex kring handräckning av polis</a:t>
            </a:r>
          </a:p>
        </p:txBody>
      </p:sp>
    </p:spTree>
    <p:extLst>
      <p:ext uri="{BB962C8B-B14F-4D97-AF65-F5344CB8AC3E}">
        <p14:creationId xmlns:p14="http://schemas.microsoft.com/office/powerpoint/2010/main" val="17176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8C78EAF-8738-4F59-A3CC-06A7A580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Vad Inre Teamet kan erbjuda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1F7982-932F-4F3D-B466-291EA9FE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 yttre teamet: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Månadsmöten för dialog, Bemötandeutbildningen, telefonkonsultation, (Vägledning men ej handledning)</a:t>
            </a:r>
          </a:p>
          <a:p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 patienten: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Fördjupad kartläggning kring självskadebeteende.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Psykoeduktion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samt åtgärdsplan kring intensiv behandling 12-16 v med individuellt anpassad planering i överenskommelse med patient. </a:t>
            </a:r>
          </a:p>
          <a:p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 anhöriga: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anhörigutbildning och anhörigstöd.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CB875F-AA27-5FB7-FF66-9D51DD21B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222" y="4230287"/>
            <a:ext cx="116443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8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1EC1F9-FBD6-4A31-ACF4-022C7588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Information kring bemötandeutbildningen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202842-AB7A-4C14-A7CE-4C2FFB50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Vad kan Psykiatrin erbjuda: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b="1" dirty="0"/>
              <a:t>För vårdpersonal </a:t>
            </a:r>
            <a:r>
              <a:rPr lang="sv-SE" sz="2000" dirty="0"/>
              <a:t>två dagars utbildning för 25 personer</a:t>
            </a:r>
          </a:p>
          <a:p>
            <a:r>
              <a:rPr lang="sv-SE" sz="2000" b="1" dirty="0"/>
              <a:t>För icke vårdpersonal </a:t>
            </a:r>
            <a:r>
              <a:rPr lang="sv-SE" sz="2000" dirty="0"/>
              <a:t>en kortare version på 8 timmar 40 personer</a:t>
            </a:r>
          </a:p>
          <a:p>
            <a:r>
              <a:rPr lang="sv-SE" sz="2000" b="1" dirty="0"/>
              <a:t>Alla</a:t>
            </a:r>
            <a:r>
              <a:rPr lang="sv-SE" sz="2000" dirty="0"/>
              <a:t> erbjuds sedan även en uppföljningshalvdag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213E5F3-1B67-5160-AC09-22A83A390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078" y="3810000"/>
            <a:ext cx="1619614" cy="164505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B28B57-EE65-4744-AF47-21989425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Vårdbehovsnivå kring självskadebeteende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91F3CA4-47EF-450F-A240-E52306A11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5751" y="581095"/>
            <a:ext cx="5708649" cy="56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40F93DF-3D65-4219-8159-8658B966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/>
              <a:t>Vad inre teamet önskar av yttre teamet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BCDFC3-A0DA-40C5-B51A-13D1808A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Bra samverkan och planering kring patienter med självskadebeteende </a:t>
            </a:r>
          </a:p>
          <a:p>
            <a:pPr lvl="1"/>
            <a:r>
              <a:rPr lang="sv-SE" dirty="0"/>
              <a:t>Finna personer med självskadebeteende och motivera till att ta hjälp</a:t>
            </a:r>
          </a:p>
          <a:p>
            <a:pPr lvl="1"/>
            <a:r>
              <a:rPr lang="sv-SE" dirty="0"/>
              <a:t>Remisser till Vuxenpsykiatrin</a:t>
            </a:r>
          </a:p>
          <a:p>
            <a:pPr lvl="1"/>
            <a:r>
              <a:rPr lang="sv-SE" dirty="0"/>
              <a:t>Få till en stabil vardag för att möjliggöra behandling</a:t>
            </a:r>
          </a:p>
          <a:p>
            <a:pPr lvl="1"/>
            <a:r>
              <a:rPr lang="sv-SE" dirty="0"/>
              <a:t>Hjälpa personer med självskadebeteende till sysselsättning/del av kontext</a:t>
            </a:r>
          </a:p>
          <a:p>
            <a:pPr lvl="1"/>
            <a:r>
              <a:rPr lang="sv-SE" dirty="0"/>
              <a:t>Ökad förståelse och samsyn för underlätta behandling och träning av färdigheter.</a:t>
            </a:r>
          </a:p>
          <a:p>
            <a:pPr lvl="1"/>
            <a:r>
              <a:rPr lang="sv-SE" dirty="0"/>
              <a:t>Fortsatt stöd och gemensam planering efter </a:t>
            </a:r>
            <a:r>
              <a:rPr lang="sv-SE" dirty="0" err="1"/>
              <a:t>utremittering</a:t>
            </a:r>
            <a:endParaRPr lang="sv-SE" dirty="0"/>
          </a:p>
          <a:p>
            <a:pPr lvl="1"/>
            <a:r>
              <a:rPr lang="sv-SE" dirty="0"/>
              <a:t>Utvärdering efter kontakt och insatser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003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443</Words>
  <Application>Microsoft Office PowerPoint</Application>
  <PresentationFormat>Bredbild</PresentationFormat>
  <Paragraphs>62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Självskadebeteendeteam</vt:lpstr>
      <vt:lpstr>Inre Teamet: börjar i liten skala med behandling och utbildning, konsultation och samverkan.</vt:lpstr>
      <vt:lpstr>Sammanfattning av behoven,  från första mötet </vt:lpstr>
      <vt:lpstr>Vad Vuxenpsykiatrin kan hjälpa till med, utifrån behovsdiskussionen på första mötet</vt:lpstr>
      <vt:lpstr>Ytterligare aktörers behov och resurser som framkom under andra mötet</vt:lpstr>
      <vt:lpstr>Vad Inre Teamet kan erbjuda</vt:lpstr>
      <vt:lpstr>Information kring bemötandeutbildningen</vt:lpstr>
      <vt:lpstr>Vårdbehovsnivå kring självskadebeteende</vt:lpstr>
      <vt:lpstr>Vad inre teamet önskar av yttre teamet</vt:lpstr>
      <vt:lpstr>Nästa steg?   Vi kom fram till att…</vt:lpstr>
      <vt:lpstr>Dessa vill vara med i Yttre Teamet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Självskadebeteendeteam</dc:title>
  <dc:creator>Julia Fosstveit</dc:creator>
  <cp:lastModifiedBy>Linda Anderfjäll</cp:lastModifiedBy>
  <cp:revision>19</cp:revision>
  <dcterms:created xsi:type="dcterms:W3CDTF">2023-03-22T12:10:53Z</dcterms:created>
  <dcterms:modified xsi:type="dcterms:W3CDTF">2023-03-28T16:14:51Z</dcterms:modified>
</cp:coreProperties>
</file>