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256" r:id="rId5"/>
    <p:sldId id="285" r:id="rId6"/>
    <p:sldId id="278" r:id="rId7"/>
    <p:sldId id="290" r:id="rId8"/>
    <p:sldId id="287" r:id="rId9"/>
    <p:sldId id="289" r:id="rId10"/>
    <p:sldId id="288" r:id="rId11"/>
    <p:sldId id="281" r:id="rId12"/>
    <p:sldId id="286" r:id="rId13"/>
  </p:sldIdLst>
  <p:sldSz cx="12192000" cy="6858000"/>
  <p:notesSz cx="6858000" cy="9144000"/>
  <p:defaultTextStyle>
    <a:defPPr rtl="0">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BEB9AA"/>
    <a:srgbClr val="C0C9C2"/>
    <a:srgbClr val="AA9D92"/>
    <a:srgbClr val="F2F1EE"/>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254" autoAdjust="0"/>
  </p:normalViewPr>
  <p:slideViewPr>
    <p:cSldViewPr snapToGrid="0">
      <p:cViewPr varScale="1">
        <p:scale>
          <a:sx n="38" d="100"/>
          <a:sy n="38" d="100"/>
        </p:scale>
        <p:origin x="1764" y="52"/>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3" d="100"/>
          <a:sy n="83" d="100"/>
        </p:scale>
        <p:origin x="391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6573A-C5AE-4492-B641-C4171B7133F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3B797E9-FFBA-43AA-AA71-8F22DDB29208}">
      <dgm:prSet/>
      <dgm:spPr/>
      <dgm:t>
        <a:bodyPr/>
        <a:lstStyle/>
        <a:p>
          <a:pPr>
            <a:lnSpc>
              <a:spcPct val="100000"/>
            </a:lnSpc>
          </a:pPr>
          <a:r>
            <a:rPr lang="en-US" dirty="0"/>
            <a:t>01 </a:t>
          </a:r>
          <a:r>
            <a:rPr lang="en-US" dirty="0" err="1"/>
            <a:t>Varför</a:t>
          </a:r>
          <a:r>
            <a:rPr lang="en-US" dirty="0"/>
            <a:t>?</a:t>
          </a:r>
        </a:p>
      </dgm:t>
    </dgm:pt>
    <dgm:pt modelId="{7E3B56F6-E352-4A37-B05A-2D4A1FDE4DBE}" type="parTrans" cxnId="{046FD22F-0FDF-46A2-B5BD-0586CAB651BC}">
      <dgm:prSet/>
      <dgm:spPr/>
      <dgm:t>
        <a:bodyPr/>
        <a:lstStyle/>
        <a:p>
          <a:endParaRPr lang="en-US"/>
        </a:p>
      </dgm:t>
    </dgm:pt>
    <dgm:pt modelId="{99F22748-B9DC-4ABD-9596-8607D7BA54B5}" type="sibTrans" cxnId="{046FD22F-0FDF-46A2-B5BD-0586CAB651BC}">
      <dgm:prSet/>
      <dgm:spPr/>
      <dgm:t>
        <a:bodyPr/>
        <a:lstStyle/>
        <a:p>
          <a:endParaRPr lang="en-US"/>
        </a:p>
      </dgm:t>
    </dgm:pt>
    <dgm:pt modelId="{3AFE1753-11A1-4C20-84D0-2AE36811E450}">
      <dgm:prSet/>
      <dgm:spPr/>
      <dgm:t>
        <a:bodyPr/>
        <a:lstStyle/>
        <a:p>
          <a:pPr>
            <a:lnSpc>
              <a:spcPct val="100000"/>
            </a:lnSpc>
          </a:pPr>
          <a:r>
            <a:rPr lang="en-US" dirty="0"/>
            <a:t>02 </a:t>
          </a:r>
          <a:r>
            <a:rPr lang="en-US" dirty="0" err="1"/>
            <a:t>Innehåll</a:t>
          </a:r>
          <a:endParaRPr lang="en-US" dirty="0"/>
        </a:p>
      </dgm:t>
    </dgm:pt>
    <dgm:pt modelId="{3ABE086F-3733-4994-850D-16539896E5BB}" type="parTrans" cxnId="{1991D437-8E0E-4574-88B1-11C1D2405088}">
      <dgm:prSet/>
      <dgm:spPr/>
      <dgm:t>
        <a:bodyPr/>
        <a:lstStyle/>
        <a:p>
          <a:endParaRPr lang="en-US"/>
        </a:p>
      </dgm:t>
    </dgm:pt>
    <dgm:pt modelId="{DE428EA3-7381-42C4-81E5-6AE3F75D6E35}" type="sibTrans" cxnId="{1991D437-8E0E-4574-88B1-11C1D2405088}">
      <dgm:prSet/>
      <dgm:spPr/>
      <dgm:t>
        <a:bodyPr/>
        <a:lstStyle/>
        <a:p>
          <a:endParaRPr lang="en-US"/>
        </a:p>
      </dgm:t>
    </dgm:pt>
    <dgm:pt modelId="{3B8E6CCA-2D8C-4B67-BA30-CF137744CA8E}">
      <dgm:prSet/>
      <dgm:spPr/>
      <dgm:t>
        <a:bodyPr/>
        <a:lstStyle/>
        <a:p>
          <a:pPr>
            <a:lnSpc>
              <a:spcPct val="100000"/>
            </a:lnSpc>
          </a:pPr>
          <a:r>
            <a:rPr lang="en-US"/>
            <a:t>03 Testa</a:t>
          </a:r>
        </a:p>
      </dgm:t>
    </dgm:pt>
    <dgm:pt modelId="{EBEBA038-8A51-4AC8-B8AB-CDA811FDDF7F}" type="parTrans" cxnId="{AA890D26-14C0-44C4-93BA-59A850EA2E47}">
      <dgm:prSet/>
      <dgm:spPr/>
      <dgm:t>
        <a:bodyPr/>
        <a:lstStyle/>
        <a:p>
          <a:endParaRPr lang="en-US"/>
        </a:p>
      </dgm:t>
    </dgm:pt>
    <dgm:pt modelId="{A54E38E2-7D98-4804-A0CD-EE12750A685B}" type="sibTrans" cxnId="{AA890D26-14C0-44C4-93BA-59A850EA2E47}">
      <dgm:prSet/>
      <dgm:spPr/>
      <dgm:t>
        <a:bodyPr/>
        <a:lstStyle/>
        <a:p>
          <a:endParaRPr lang="en-US"/>
        </a:p>
      </dgm:t>
    </dgm:pt>
    <dgm:pt modelId="{FE2EF44C-684A-4B18-BD5E-A2DF3FA8FF9D}" type="pres">
      <dgm:prSet presAssocID="{4F56573A-C5AE-4492-B641-C4171B7133FB}" presName="root" presStyleCnt="0">
        <dgm:presLayoutVars>
          <dgm:dir/>
          <dgm:resizeHandles val="exact"/>
        </dgm:presLayoutVars>
      </dgm:prSet>
      <dgm:spPr/>
    </dgm:pt>
    <dgm:pt modelId="{35783B3E-DE85-49CD-B687-B6EFD0219758}" type="pres">
      <dgm:prSet presAssocID="{83B797E9-FFBA-43AA-AA71-8F22DDB29208}" presName="compNode" presStyleCnt="0"/>
      <dgm:spPr/>
    </dgm:pt>
    <dgm:pt modelId="{631055AB-2B86-4A67-A507-48EBAB5F757D}" type="pres">
      <dgm:prSet presAssocID="{83B797E9-FFBA-43AA-AA71-8F22DDB29208}" presName="bgRect" presStyleLbl="bgShp" presStyleIdx="0" presStyleCnt="3" custLinFactNeighborX="1226" custLinFactNeighborY="-17633"/>
      <dgm:spPr/>
    </dgm:pt>
    <dgm:pt modelId="{403E75F0-9055-4737-B30C-CE7121693411}" type="pres">
      <dgm:prSet presAssocID="{83B797E9-FFBA-43AA-AA71-8F22DDB2920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ussel"/>
        </a:ext>
      </dgm:extLst>
    </dgm:pt>
    <dgm:pt modelId="{A0A77437-FC09-47D7-9605-83B41D4C7AA9}" type="pres">
      <dgm:prSet presAssocID="{83B797E9-FFBA-43AA-AA71-8F22DDB29208}" presName="spaceRect" presStyleCnt="0"/>
      <dgm:spPr/>
    </dgm:pt>
    <dgm:pt modelId="{59A083A2-9924-498C-8BD2-1C265349F0B5}" type="pres">
      <dgm:prSet presAssocID="{83B797E9-FFBA-43AA-AA71-8F22DDB29208}" presName="parTx" presStyleLbl="revTx" presStyleIdx="0" presStyleCnt="3">
        <dgm:presLayoutVars>
          <dgm:chMax val="0"/>
          <dgm:chPref val="0"/>
        </dgm:presLayoutVars>
      </dgm:prSet>
      <dgm:spPr/>
    </dgm:pt>
    <dgm:pt modelId="{9DE67DF1-5FB0-494C-93F4-BBD1D56AFD04}" type="pres">
      <dgm:prSet presAssocID="{99F22748-B9DC-4ABD-9596-8607D7BA54B5}" presName="sibTrans" presStyleCnt="0"/>
      <dgm:spPr/>
    </dgm:pt>
    <dgm:pt modelId="{245CB136-869E-4240-99F8-0DFD37AD39CF}" type="pres">
      <dgm:prSet presAssocID="{3AFE1753-11A1-4C20-84D0-2AE36811E450}" presName="compNode" presStyleCnt="0"/>
      <dgm:spPr/>
    </dgm:pt>
    <dgm:pt modelId="{80571778-D756-4321-950D-523F33C1A412}" type="pres">
      <dgm:prSet presAssocID="{3AFE1753-11A1-4C20-84D0-2AE36811E450}" presName="bgRect" presStyleLbl="bgShp" presStyleIdx="1" presStyleCnt="3"/>
      <dgm:spPr/>
    </dgm:pt>
    <dgm:pt modelId="{CABF557A-C696-49D5-8F7D-DBD578EB2FB6}" type="pres">
      <dgm:prSet presAssocID="{3AFE1753-11A1-4C20-84D0-2AE36811E45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lödlampa"/>
        </a:ext>
      </dgm:extLst>
    </dgm:pt>
    <dgm:pt modelId="{E6FFB700-9B8A-4F7F-801B-BDCBCD7C4427}" type="pres">
      <dgm:prSet presAssocID="{3AFE1753-11A1-4C20-84D0-2AE36811E450}" presName="spaceRect" presStyleCnt="0"/>
      <dgm:spPr/>
    </dgm:pt>
    <dgm:pt modelId="{96C6153D-7809-4BA4-A859-4D24FEA97C42}" type="pres">
      <dgm:prSet presAssocID="{3AFE1753-11A1-4C20-84D0-2AE36811E450}" presName="parTx" presStyleLbl="revTx" presStyleIdx="1" presStyleCnt="3">
        <dgm:presLayoutVars>
          <dgm:chMax val="0"/>
          <dgm:chPref val="0"/>
        </dgm:presLayoutVars>
      </dgm:prSet>
      <dgm:spPr/>
    </dgm:pt>
    <dgm:pt modelId="{31B46584-57C2-466B-B050-649869E95D47}" type="pres">
      <dgm:prSet presAssocID="{DE428EA3-7381-42C4-81E5-6AE3F75D6E35}" presName="sibTrans" presStyleCnt="0"/>
      <dgm:spPr/>
    </dgm:pt>
    <dgm:pt modelId="{584896C8-5639-433E-9936-80F0F56CDE98}" type="pres">
      <dgm:prSet presAssocID="{3B8E6CCA-2D8C-4B67-BA30-CF137744CA8E}" presName="compNode" presStyleCnt="0"/>
      <dgm:spPr/>
    </dgm:pt>
    <dgm:pt modelId="{57008DB3-DAA7-4BC0-87FA-F61597E42FB6}" type="pres">
      <dgm:prSet presAssocID="{3B8E6CCA-2D8C-4B67-BA30-CF137744CA8E}" presName="bgRect" presStyleLbl="bgShp" presStyleIdx="2" presStyleCnt="3"/>
      <dgm:spPr/>
    </dgm:pt>
    <dgm:pt modelId="{F36B5E7D-145E-420D-A697-8E0BC8BC0BB8}" type="pres">
      <dgm:prSet presAssocID="{3B8E6CCA-2D8C-4B67-BA30-CF137744CA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ck"/>
        </a:ext>
      </dgm:extLst>
    </dgm:pt>
    <dgm:pt modelId="{B4583C48-EFDB-44EB-A0FC-B45804244154}" type="pres">
      <dgm:prSet presAssocID="{3B8E6CCA-2D8C-4B67-BA30-CF137744CA8E}" presName="spaceRect" presStyleCnt="0"/>
      <dgm:spPr/>
    </dgm:pt>
    <dgm:pt modelId="{1409C283-A97E-4376-85B1-FC901A676AA0}" type="pres">
      <dgm:prSet presAssocID="{3B8E6CCA-2D8C-4B67-BA30-CF137744CA8E}" presName="parTx" presStyleLbl="revTx" presStyleIdx="2" presStyleCnt="3">
        <dgm:presLayoutVars>
          <dgm:chMax val="0"/>
          <dgm:chPref val="0"/>
        </dgm:presLayoutVars>
      </dgm:prSet>
      <dgm:spPr/>
    </dgm:pt>
  </dgm:ptLst>
  <dgm:cxnLst>
    <dgm:cxn modelId="{AA890D26-14C0-44C4-93BA-59A850EA2E47}" srcId="{4F56573A-C5AE-4492-B641-C4171B7133FB}" destId="{3B8E6CCA-2D8C-4B67-BA30-CF137744CA8E}" srcOrd="2" destOrd="0" parTransId="{EBEBA038-8A51-4AC8-B8AB-CDA811FDDF7F}" sibTransId="{A54E38E2-7D98-4804-A0CD-EE12750A685B}"/>
    <dgm:cxn modelId="{E867DA2B-F79E-4667-AE83-0AEF9EEC0C2A}" type="presOf" srcId="{83B797E9-FFBA-43AA-AA71-8F22DDB29208}" destId="{59A083A2-9924-498C-8BD2-1C265349F0B5}" srcOrd="0" destOrd="0" presId="urn:microsoft.com/office/officeart/2018/2/layout/IconVerticalSolidList"/>
    <dgm:cxn modelId="{046FD22F-0FDF-46A2-B5BD-0586CAB651BC}" srcId="{4F56573A-C5AE-4492-B641-C4171B7133FB}" destId="{83B797E9-FFBA-43AA-AA71-8F22DDB29208}" srcOrd="0" destOrd="0" parTransId="{7E3B56F6-E352-4A37-B05A-2D4A1FDE4DBE}" sibTransId="{99F22748-B9DC-4ABD-9596-8607D7BA54B5}"/>
    <dgm:cxn modelId="{1991D437-8E0E-4574-88B1-11C1D2405088}" srcId="{4F56573A-C5AE-4492-B641-C4171B7133FB}" destId="{3AFE1753-11A1-4C20-84D0-2AE36811E450}" srcOrd="1" destOrd="0" parTransId="{3ABE086F-3733-4994-850D-16539896E5BB}" sibTransId="{DE428EA3-7381-42C4-81E5-6AE3F75D6E35}"/>
    <dgm:cxn modelId="{6717A06F-BF6E-44D9-9BE6-54D2974E6B28}" type="presOf" srcId="{3B8E6CCA-2D8C-4B67-BA30-CF137744CA8E}" destId="{1409C283-A97E-4376-85B1-FC901A676AA0}" srcOrd="0" destOrd="0" presId="urn:microsoft.com/office/officeart/2018/2/layout/IconVerticalSolidList"/>
    <dgm:cxn modelId="{509DBEDC-5499-4599-82C4-813CDE4FF157}" type="presOf" srcId="{3AFE1753-11A1-4C20-84D0-2AE36811E450}" destId="{96C6153D-7809-4BA4-A859-4D24FEA97C42}" srcOrd="0" destOrd="0" presId="urn:microsoft.com/office/officeart/2018/2/layout/IconVerticalSolidList"/>
    <dgm:cxn modelId="{4F5ABAFB-76FC-49B2-8C75-9AC42D7656DD}" type="presOf" srcId="{4F56573A-C5AE-4492-B641-C4171B7133FB}" destId="{FE2EF44C-684A-4B18-BD5E-A2DF3FA8FF9D}" srcOrd="0" destOrd="0" presId="urn:microsoft.com/office/officeart/2018/2/layout/IconVerticalSolidList"/>
    <dgm:cxn modelId="{E544F36A-F3B3-41FF-90AA-7EEFA6C2A85F}" type="presParOf" srcId="{FE2EF44C-684A-4B18-BD5E-A2DF3FA8FF9D}" destId="{35783B3E-DE85-49CD-B687-B6EFD0219758}" srcOrd="0" destOrd="0" presId="urn:microsoft.com/office/officeart/2018/2/layout/IconVerticalSolidList"/>
    <dgm:cxn modelId="{D1474FAC-B8C1-4518-B23E-4E6EC6DE2BA8}" type="presParOf" srcId="{35783B3E-DE85-49CD-B687-B6EFD0219758}" destId="{631055AB-2B86-4A67-A507-48EBAB5F757D}" srcOrd="0" destOrd="0" presId="urn:microsoft.com/office/officeart/2018/2/layout/IconVerticalSolidList"/>
    <dgm:cxn modelId="{225F150C-EE33-496F-B32F-EEFF36A9DF77}" type="presParOf" srcId="{35783B3E-DE85-49CD-B687-B6EFD0219758}" destId="{403E75F0-9055-4737-B30C-CE7121693411}" srcOrd="1" destOrd="0" presId="urn:microsoft.com/office/officeart/2018/2/layout/IconVerticalSolidList"/>
    <dgm:cxn modelId="{70E669D8-53C7-4C9D-98CB-D32103FE5360}" type="presParOf" srcId="{35783B3E-DE85-49CD-B687-B6EFD0219758}" destId="{A0A77437-FC09-47D7-9605-83B41D4C7AA9}" srcOrd="2" destOrd="0" presId="urn:microsoft.com/office/officeart/2018/2/layout/IconVerticalSolidList"/>
    <dgm:cxn modelId="{B847DEE3-45B9-478E-A866-8AB0575C3EFF}" type="presParOf" srcId="{35783B3E-DE85-49CD-B687-B6EFD0219758}" destId="{59A083A2-9924-498C-8BD2-1C265349F0B5}" srcOrd="3" destOrd="0" presId="urn:microsoft.com/office/officeart/2018/2/layout/IconVerticalSolidList"/>
    <dgm:cxn modelId="{BBC2B46F-A742-4117-8557-94AD82FD786A}" type="presParOf" srcId="{FE2EF44C-684A-4B18-BD5E-A2DF3FA8FF9D}" destId="{9DE67DF1-5FB0-494C-93F4-BBD1D56AFD04}" srcOrd="1" destOrd="0" presId="urn:microsoft.com/office/officeart/2018/2/layout/IconVerticalSolidList"/>
    <dgm:cxn modelId="{86EB714E-C5DA-43BC-9EE8-F7F3B9980E40}" type="presParOf" srcId="{FE2EF44C-684A-4B18-BD5E-A2DF3FA8FF9D}" destId="{245CB136-869E-4240-99F8-0DFD37AD39CF}" srcOrd="2" destOrd="0" presId="urn:microsoft.com/office/officeart/2018/2/layout/IconVerticalSolidList"/>
    <dgm:cxn modelId="{B2244553-E25F-4DCF-8EE8-A25CCF1DA511}" type="presParOf" srcId="{245CB136-869E-4240-99F8-0DFD37AD39CF}" destId="{80571778-D756-4321-950D-523F33C1A412}" srcOrd="0" destOrd="0" presId="urn:microsoft.com/office/officeart/2018/2/layout/IconVerticalSolidList"/>
    <dgm:cxn modelId="{3676BB16-3FDF-4AA8-A43A-D8EB00941A4E}" type="presParOf" srcId="{245CB136-869E-4240-99F8-0DFD37AD39CF}" destId="{CABF557A-C696-49D5-8F7D-DBD578EB2FB6}" srcOrd="1" destOrd="0" presId="urn:microsoft.com/office/officeart/2018/2/layout/IconVerticalSolidList"/>
    <dgm:cxn modelId="{4D427318-D637-422C-B409-33F50E682745}" type="presParOf" srcId="{245CB136-869E-4240-99F8-0DFD37AD39CF}" destId="{E6FFB700-9B8A-4F7F-801B-BDCBCD7C4427}" srcOrd="2" destOrd="0" presId="urn:microsoft.com/office/officeart/2018/2/layout/IconVerticalSolidList"/>
    <dgm:cxn modelId="{25604722-D439-4432-A041-D9834E82D923}" type="presParOf" srcId="{245CB136-869E-4240-99F8-0DFD37AD39CF}" destId="{96C6153D-7809-4BA4-A859-4D24FEA97C42}" srcOrd="3" destOrd="0" presId="urn:microsoft.com/office/officeart/2018/2/layout/IconVerticalSolidList"/>
    <dgm:cxn modelId="{981BAC14-65D2-42A5-B801-9CA3AEB50BE6}" type="presParOf" srcId="{FE2EF44C-684A-4B18-BD5E-A2DF3FA8FF9D}" destId="{31B46584-57C2-466B-B050-649869E95D47}" srcOrd="3" destOrd="0" presId="urn:microsoft.com/office/officeart/2018/2/layout/IconVerticalSolidList"/>
    <dgm:cxn modelId="{50070CD7-C56E-4904-972B-4D80BA00EFFC}" type="presParOf" srcId="{FE2EF44C-684A-4B18-BD5E-A2DF3FA8FF9D}" destId="{584896C8-5639-433E-9936-80F0F56CDE98}" srcOrd="4" destOrd="0" presId="urn:microsoft.com/office/officeart/2018/2/layout/IconVerticalSolidList"/>
    <dgm:cxn modelId="{2F6F183B-7A23-4AE3-8416-4DAFDB62B076}" type="presParOf" srcId="{584896C8-5639-433E-9936-80F0F56CDE98}" destId="{57008DB3-DAA7-4BC0-87FA-F61597E42FB6}" srcOrd="0" destOrd="0" presId="urn:microsoft.com/office/officeart/2018/2/layout/IconVerticalSolidList"/>
    <dgm:cxn modelId="{D25D3EC5-C3D9-4D07-90D0-0135C553E42B}" type="presParOf" srcId="{584896C8-5639-433E-9936-80F0F56CDE98}" destId="{F36B5E7D-145E-420D-A697-8E0BC8BC0BB8}" srcOrd="1" destOrd="0" presId="urn:microsoft.com/office/officeart/2018/2/layout/IconVerticalSolidList"/>
    <dgm:cxn modelId="{25FF7E0F-6391-4419-B7E3-BE1A98D5B55B}" type="presParOf" srcId="{584896C8-5639-433E-9936-80F0F56CDE98}" destId="{B4583C48-EFDB-44EB-A0FC-B45804244154}" srcOrd="2" destOrd="0" presId="urn:microsoft.com/office/officeart/2018/2/layout/IconVerticalSolidList"/>
    <dgm:cxn modelId="{F42F3240-BD0B-40E1-A6E4-16D309FD283C}" type="presParOf" srcId="{584896C8-5639-433E-9936-80F0F56CDE98}" destId="{1409C283-A97E-4376-85B1-FC901A676AA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055AB-2B86-4A67-A507-48EBAB5F757D}">
      <dsp:nvSpPr>
        <dsp:cNvPr id="0" name=""/>
        <dsp:cNvSpPr/>
      </dsp:nvSpPr>
      <dsp:spPr>
        <a:xfrm>
          <a:off x="0" y="0"/>
          <a:ext cx="4972050" cy="12778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E75F0-9055-4737-B30C-CE7121693411}">
      <dsp:nvSpPr>
        <dsp:cNvPr id="0" name=""/>
        <dsp:cNvSpPr/>
      </dsp:nvSpPr>
      <dsp:spPr>
        <a:xfrm>
          <a:off x="386550" y="288062"/>
          <a:ext cx="702818" cy="7028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A083A2-9924-498C-8BD2-1C265349F0B5}">
      <dsp:nvSpPr>
        <dsp:cNvPr id="0" name=""/>
        <dsp:cNvSpPr/>
      </dsp:nvSpPr>
      <dsp:spPr>
        <a:xfrm>
          <a:off x="1475919" y="546"/>
          <a:ext cx="3496130" cy="127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39" tIns="135239" rIns="135239" bIns="135239" numCol="1" spcCol="1270" anchor="ctr" anchorCtr="0">
          <a:noAutofit/>
        </a:bodyPr>
        <a:lstStyle/>
        <a:p>
          <a:pPr marL="0" lvl="0" indent="0" algn="l" defTabSz="1111250">
            <a:lnSpc>
              <a:spcPct val="100000"/>
            </a:lnSpc>
            <a:spcBef>
              <a:spcPct val="0"/>
            </a:spcBef>
            <a:spcAft>
              <a:spcPct val="35000"/>
            </a:spcAft>
            <a:buNone/>
          </a:pPr>
          <a:r>
            <a:rPr lang="en-US" sz="2500" kern="1200" dirty="0"/>
            <a:t>01 </a:t>
          </a:r>
          <a:r>
            <a:rPr lang="en-US" sz="2500" kern="1200" dirty="0" err="1"/>
            <a:t>Varför</a:t>
          </a:r>
          <a:r>
            <a:rPr lang="en-US" sz="2500" kern="1200" dirty="0"/>
            <a:t>?</a:t>
          </a:r>
        </a:p>
      </dsp:txBody>
      <dsp:txXfrm>
        <a:off x="1475919" y="546"/>
        <a:ext cx="3496130" cy="1277852"/>
      </dsp:txXfrm>
    </dsp:sp>
    <dsp:sp modelId="{80571778-D756-4321-950D-523F33C1A412}">
      <dsp:nvSpPr>
        <dsp:cNvPr id="0" name=""/>
        <dsp:cNvSpPr/>
      </dsp:nvSpPr>
      <dsp:spPr>
        <a:xfrm>
          <a:off x="0" y="1597861"/>
          <a:ext cx="4972050" cy="12778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BF557A-C696-49D5-8F7D-DBD578EB2FB6}">
      <dsp:nvSpPr>
        <dsp:cNvPr id="0" name=""/>
        <dsp:cNvSpPr/>
      </dsp:nvSpPr>
      <dsp:spPr>
        <a:xfrm>
          <a:off x="386550" y="1885378"/>
          <a:ext cx="702818" cy="7028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C6153D-7809-4BA4-A859-4D24FEA97C42}">
      <dsp:nvSpPr>
        <dsp:cNvPr id="0" name=""/>
        <dsp:cNvSpPr/>
      </dsp:nvSpPr>
      <dsp:spPr>
        <a:xfrm>
          <a:off x="1475919" y="1597861"/>
          <a:ext cx="3496130" cy="127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39" tIns="135239" rIns="135239" bIns="135239" numCol="1" spcCol="1270" anchor="ctr" anchorCtr="0">
          <a:noAutofit/>
        </a:bodyPr>
        <a:lstStyle/>
        <a:p>
          <a:pPr marL="0" lvl="0" indent="0" algn="l" defTabSz="1111250">
            <a:lnSpc>
              <a:spcPct val="100000"/>
            </a:lnSpc>
            <a:spcBef>
              <a:spcPct val="0"/>
            </a:spcBef>
            <a:spcAft>
              <a:spcPct val="35000"/>
            </a:spcAft>
            <a:buNone/>
          </a:pPr>
          <a:r>
            <a:rPr lang="en-US" sz="2500" kern="1200" dirty="0"/>
            <a:t>02 </a:t>
          </a:r>
          <a:r>
            <a:rPr lang="en-US" sz="2500" kern="1200" dirty="0" err="1"/>
            <a:t>Innehåll</a:t>
          </a:r>
          <a:endParaRPr lang="en-US" sz="2500" kern="1200" dirty="0"/>
        </a:p>
      </dsp:txBody>
      <dsp:txXfrm>
        <a:off x="1475919" y="1597861"/>
        <a:ext cx="3496130" cy="1277852"/>
      </dsp:txXfrm>
    </dsp:sp>
    <dsp:sp modelId="{57008DB3-DAA7-4BC0-87FA-F61597E42FB6}">
      <dsp:nvSpPr>
        <dsp:cNvPr id="0" name=""/>
        <dsp:cNvSpPr/>
      </dsp:nvSpPr>
      <dsp:spPr>
        <a:xfrm>
          <a:off x="0" y="3195176"/>
          <a:ext cx="4972050" cy="12778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6B5E7D-145E-420D-A697-8E0BC8BC0BB8}">
      <dsp:nvSpPr>
        <dsp:cNvPr id="0" name=""/>
        <dsp:cNvSpPr/>
      </dsp:nvSpPr>
      <dsp:spPr>
        <a:xfrm>
          <a:off x="386550" y="3482693"/>
          <a:ext cx="702818" cy="7028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09C283-A97E-4376-85B1-FC901A676AA0}">
      <dsp:nvSpPr>
        <dsp:cNvPr id="0" name=""/>
        <dsp:cNvSpPr/>
      </dsp:nvSpPr>
      <dsp:spPr>
        <a:xfrm>
          <a:off x="1475919" y="3195176"/>
          <a:ext cx="3496130" cy="127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39" tIns="135239" rIns="135239" bIns="135239" numCol="1" spcCol="1270" anchor="ctr" anchorCtr="0">
          <a:noAutofit/>
        </a:bodyPr>
        <a:lstStyle/>
        <a:p>
          <a:pPr marL="0" lvl="0" indent="0" algn="l" defTabSz="1111250">
            <a:lnSpc>
              <a:spcPct val="100000"/>
            </a:lnSpc>
            <a:spcBef>
              <a:spcPct val="0"/>
            </a:spcBef>
            <a:spcAft>
              <a:spcPct val="35000"/>
            </a:spcAft>
            <a:buNone/>
          </a:pPr>
          <a:r>
            <a:rPr lang="en-US" sz="2500" kern="1200"/>
            <a:t>03 Testa</a:t>
          </a:r>
        </a:p>
      </dsp:txBody>
      <dsp:txXfrm>
        <a:off x="1475919" y="3195176"/>
        <a:ext cx="3496130" cy="12778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a:p>
        </p:txBody>
      </p:sp>
      <p:sp>
        <p:nvSpPr>
          <p:cNvPr id="3" name="Platshållare för datum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9261DAD-C118-4911-A64C-3ADB8755BEBA}" type="datetime1">
              <a:rPr lang="sv-SE" smtClean="0"/>
              <a:t>2023-01-31</a:t>
            </a:fld>
            <a:endParaRPr lang="sv-SE"/>
          </a:p>
        </p:txBody>
      </p:sp>
      <p:sp>
        <p:nvSpPr>
          <p:cNvPr id="4" name="Platshållare för sidfot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a:p>
        </p:txBody>
      </p:sp>
      <p:sp>
        <p:nvSpPr>
          <p:cNvPr id="5" name="Platshållare för bildnummer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8A06BE-7519-4B21-9E1D-AE6D6E69C38F}" type="slidenum">
              <a:rPr lang="sv-SE" smtClean="0"/>
              <a:t>‹#›</a:t>
            </a:fld>
            <a:endParaRPr lang="sv-SE"/>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noProof="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6AC926F-58FD-4B7D-B5AB-A786BF7B8F32}" type="datetime1">
              <a:rPr lang="sv-SE" noProof="0" smtClean="0"/>
              <a:t>2023-01-31</a:t>
            </a:fld>
            <a:endParaRPr lang="sv-SE" noProof="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v-SE" noProof="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noProof="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A9B2C62-FE30-453D-946B-754E9E42C845}" type="slidenum">
              <a:rPr lang="sv-SE" noProof="0" smtClean="0"/>
              <a:t>‹#›</a:t>
            </a:fld>
            <a:endParaRPr lang="sv-SE" noProof="0"/>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5A9B2C62-FE30-453D-946B-754E9E42C845}" type="slidenum">
              <a:rPr lang="sv-SE" smtClean="0"/>
              <a:t>1</a:t>
            </a:fld>
            <a:endParaRPr lang="sv-SE"/>
          </a:p>
        </p:txBody>
      </p:sp>
    </p:spTree>
    <p:extLst>
      <p:ext uri="{BB962C8B-B14F-4D97-AF65-F5344CB8AC3E}">
        <p14:creationId xmlns:p14="http://schemas.microsoft.com/office/powerpoint/2010/main" val="177737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5A9B2C62-FE30-453D-946B-754E9E42C845}" type="slidenum">
              <a:rPr lang="sv-SE" smtClean="0"/>
              <a:t>2</a:t>
            </a:fld>
            <a:endParaRPr lang="sv-SE"/>
          </a:p>
        </p:txBody>
      </p:sp>
    </p:spTree>
    <p:extLst>
      <p:ext uri="{BB962C8B-B14F-4D97-AF65-F5344CB8AC3E}">
        <p14:creationId xmlns:p14="http://schemas.microsoft.com/office/powerpoint/2010/main" val="3181245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rtl="0"/>
            <a:fld id="{5A9B2C62-FE30-453D-946B-754E9E42C845}" type="slidenum">
              <a:rPr lang="sv-SE" smtClean="0"/>
              <a:t>3</a:t>
            </a:fld>
            <a:endParaRPr lang="sv-SE"/>
          </a:p>
        </p:txBody>
      </p:sp>
    </p:spTree>
    <p:extLst>
      <p:ext uri="{BB962C8B-B14F-4D97-AF65-F5344CB8AC3E}">
        <p14:creationId xmlns:p14="http://schemas.microsoft.com/office/powerpoint/2010/main" val="423889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rtl="0"/>
            <a:fld id="{5A9B2C62-FE30-453D-946B-754E9E42C845}" type="slidenum">
              <a:rPr lang="sv-SE" noProof="0" smtClean="0"/>
              <a:t>4</a:t>
            </a:fld>
            <a:endParaRPr lang="sv-SE" noProof="0"/>
          </a:p>
        </p:txBody>
      </p:sp>
    </p:spTree>
    <p:extLst>
      <p:ext uri="{BB962C8B-B14F-4D97-AF65-F5344CB8AC3E}">
        <p14:creationId xmlns:p14="http://schemas.microsoft.com/office/powerpoint/2010/main" val="68257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5A9B2C62-FE30-453D-946B-754E9E42C845}" type="slidenum">
              <a:rPr lang="sv-SE" smtClean="0"/>
              <a:t>5</a:t>
            </a:fld>
            <a:endParaRPr lang="sv-SE"/>
          </a:p>
        </p:txBody>
      </p:sp>
    </p:spTree>
    <p:extLst>
      <p:ext uri="{BB962C8B-B14F-4D97-AF65-F5344CB8AC3E}">
        <p14:creationId xmlns:p14="http://schemas.microsoft.com/office/powerpoint/2010/main" val="340869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pPr rtl="0"/>
            <a:fld id="{5A9B2C62-FE30-453D-946B-754E9E42C845}" type="slidenum">
              <a:rPr lang="sv-SE" noProof="0" smtClean="0"/>
              <a:t>6</a:t>
            </a:fld>
            <a:endParaRPr lang="sv-SE" noProof="0"/>
          </a:p>
        </p:txBody>
      </p:sp>
    </p:spTree>
    <p:extLst>
      <p:ext uri="{BB962C8B-B14F-4D97-AF65-F5344CB8AC3E}">
        <p14:creationId xmlns:p14="http://schemas.microsoft.com/office/powerpoint/2010/main" val="384712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rtl="0"/>
            <a:fld id="{5A9B2C62-FE30-453D-946B-754E9E42C845}" type="slidenum">
              <a:rPr lang="sv-SE" smtClean="0"/>
              <a:t>7</a:t>
            </a:fld>
            <a:endParaRPr lang="sv-SE"/>
          </a:p>
        </p:txBody>
      </p:sp>
    </p:spTree>
    <p:extLst>
      <p:ext uri="{BB962C8B-B14F-4D97-AF65-F5344CB8AC3E}">
        <p14:creationId xmlns:p14="http://schemas.microsoft.com/office/powerpoint/2010/main" val="76888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5A9B2C62-FE30-453D-946B-754E9E42C845}" type="slidenum">
              <a:rPr lang="sv-SE" smtClean="0"/>
              <a:t>8</a:t>
            </a:fld>
            <a:endParaRPr lang="sv-SE"/>
          </a:p>
        </p:txBody>
      </p:sp>
    </p:spTree>
    <p:extLst>
      <p:ext uri="{BB962C8B-B14F-4D97-AF65-F5344CB8AC3E}">
        <p14:creationId xmlns:p14="http://schemas.microsoft.com/office/powerpoint/2010/main" val="1415050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5A9B2C62-FE30-453D-946B-754E9E42C845}" type="slidenum">
              <a:rPr lang="sv-SE" smtClean="0"/>
              <a:t>9</a:t>
            </a:fld>
            <a:endParaRPr lang="sv-SE"/>
          </a:p>
        </p:txBody>
      </p:sp>
    </p:spTree>
    <p:extLst>
      <p:ext uri="{BB962C8B-B14F-4D97-AF65-F5344CB8AC3E}">
        <p14:creationId xmlns:p14="http://schemas.microsoft.com/office/powerpoint/2010/main" val="1801331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accent2"/>
        </a:solidFill>
        <a:effectLst/>
      </p:bgPr>
    </p:bg>
    <p:spTree>
      <p:nvGrpSpPr>
        <p:cNvPr id="1" name=""/>
        <p:cNvGrpSpPr/>
        <p:nvPr/>
      </p:nvGrpSpPr>
      <p:grpSpPr>
        <a:xfrm>
          <a:off x="0" y="0"/>
          <a:ext cx="0" cy="0"/>
          <a:chOff x="0" y="0"/>
          <a:chExt cx="0" cy="0"/>
        </a:xfrm>
      </p:grpSpPr>
      <p:sp>
        <p:nvSpPr>
          <p:cNvPr id="12" name="Platshållare för text 21">
            <a:extLst>
              <a:ext uri="{FF2B5EF4-FFF2-40B4-BE49-F238E27FC236}">
                <a16:creationId xmlns:a16="http://schemas.microsoft.com/office/drawing/2014/main" id="{F2964EA8-200F-47C5-90C2-1DBA3D6D7CDB}"/>
              </a:ext>
            </a:extLst>
          </p:cNvPr>
          <p:cNvSpPr>
            <a:spLocks noGrp="1"/>
          </p:cNvSpPr>
          <p:nvPr>
            <p:ph type="body" sz="quarter" idx="12" hasCustomPrompt="1"/>
          </p:nvPr>
        </p:nvSpPr>
        <p:spPr>
          <a:xfrm>
            <a:off x="1028700" y="5078187"/>
            <a:ext cx="3222058" cy="964620"/>
          </a:xfrm>
        </p:spPr>
        <p:txBody>
          <a:bodyPr rtlCol="0">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rtl="0"/>
            <a:r>
              <a:rPr lang="sv-SE" noProof="0"/>
              <a:t>Redigera format för bakgrundstext</a:t>
            </a:r>
          </a:p>
        </p:txBody>
      </p:sp>
      <p:sp>
        <p:nvSpPr>
          <p:cNvPr id="13" name="Platshållare för bild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rtlCol="0"/>
          <a:lstStyle/>
          <a:p>
            <a:pPr rtl="0"/>
            <a:r>
              <a:rPr lang="sv-SE" noProof="0"/>
              <a:t>Klicka på ikonen för att lägga till en bild</a:t>
            </a:r>
          </a:p>
        </p:txBody>
      </p:sp>
      <p:cxnSp>
        <p:nvCxnSpPr>
          <p:cNvPr id="15" name="Rak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Rubrik 1">
            <a:extLst>
              <a:ext uri="{FF2B5EF4-FFF2-40B4-BE49-F238E27FC236}">
                <a16:creationId xmlns:a16="http://schemas.microsoft.com/office/drawing/2014/main" id="{3989B90B-5C3C-4760-9360-5AE10BF87B9D}"/>
              </a:ext>
            </a:extLst>
          </p:cNvPr>
          <p:cNvSpPr>
            <a:spLocks noGrp="1"/>
          </p:cNvSpPr>
          <p:nvPr>
            <p:ph type="title" hasCustomPrompt="1"/>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rtl="0">
              <a:lnSpc>
                <a:spcPts val="6500"/>
              </a:lnSpc>
              <a:spcBef>
                <a:spcPts val="1000"/>
              </a:spcBef>
              <a:buFont typeface="Arial" panose="020B0604020202020204" pitchFamily="34" charset="0"/>
            </a:pPr>
            <a:r>
              <a:rPr lang="sv-SE" noProof="0"/>
              <a:t>Klicka här för att ändra format</a:t>
            </a:r>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umn för innehåll 3">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rtlCol="0"/>
          <a:lstStyle/>
          <a:p>
            <a:pPr rtl="0"/>
            <a:r>
              <a:rPr lang="sv-SE"/>
              <a:t>Klicka på ikonen för att lägga till en bild</a:t>
            </a:r>
            <a:endParaRPr lang="sv-SE" dirty="0"/>
          </a:p>
        </p:txBody>
      </p:sp>
      <p:sp>
        <p:nvSpPr>
          <p:cNvPr id="10" name="Platshållare för innehåll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rtlCol="0">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b="0" i="0" u="none" strike="noStrike" kern="1200" cap="none" spc="0" normalizeH="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Infoga text</a:t>
            </a:r>
            <a:endParaRPr lang="sv-SE"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rtl="0"/>
            <a:endParaRPr lang="sv-SE"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Platshållare för innehåll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rtlCol="0">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b="0" i="0" u="none" strike="noStrike" kern="1200" cap="none" spc="0" normalizeH="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Infoga text</a:t>
            </a:r>
            <a:endParaRPr lang="sv-SE"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rtl="0"/>
            <a:endParaRPr lang="sv-SE"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Platshållare för innehåll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rtlCol="0">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b="0" i="0" u="none" strike="noStrike" kern="1200" cap="none" spc="0" normalizeH="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Infoga text</a:t>
            </a:r>
            <a:endParaRPr lang="sv-SE"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rtl="0"/>
            <a:endParaRPr lang="sv-SE"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Platshållare för datum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2A216636-F8A8-4534-885D-D207546D6E07}" type="datetime1">
              <a:rPr lang="sv-SE" smtClean="0"/>
              <a:t>2023-01-31</a:t>
            </a:fld>
            <a:endParaRPr lang="sv-SE" dirty="0"/>
          </a:p>
        </p:txBody>
      </p:sp>
      <p:sp>
        <p:nvSpPr>
          <p:cNvPr id="25" name="Platshållare för bildnumm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smtClean="0"/>
              <a:pPr rtl="0"/>
              <a:t>‹#›</a:t>
            </a:fld>
            <a:endParaRPr lang="sv-SE" dirty="0"/>
          </a:p>
        </p:txBody>
      </p:sp>
      <p:sp>
        <p:nvSpPr>
          <p:cNvPr id="11" name="Rubrik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rtl="0">
              <a:spcBef>
                <a:spcPts val="1000"/>
              </a:spcBef>
              <a:buFont typeface="Arial" panose="020B0604020202020204" pitchFamily="34" charset="0"/>
            </a:pPr>
            <a:r>
              <a:rPr lang="sv-SE"/>
              <a:t>Klicka här för att lägga till en rubrik</a:t>
            </a:r>
            <a:endParaRPr lang="sv-SE" dirty="0"/>
          </a:p>
        </p:txBody>
      </p:sp>
      <p:cxnSp>
        <p:nvCxnSpPr>
          <p:cNvPr id="3" name="Rak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manfattning">
    <p:bg>
      <p:bgPr>
        <a:solidFill>
          <a:schemeClr val="accent2"/>
        </a:solidFill>
        <a:effectLst/>
      </p:bgPr>
    </p:bg>
    <p:spTree>
      <p:nvGrpSpPr>
        <p:cNvPr id="1" name=""/>
        <p:cNvGrpSpPr/>
        <p:nvPr/>
      </p:nvGrpSpPr>
      <p:grpSpPr>
        <a:xfrm>
          <a:off x="0" y="0"/>
          <a:ext cx="0" cy="0"/>
          <a:chOff x="0" y="0"/>
          <a:chExt cx="0" cy="0"/>
        </a:xfrm>
      </p:grpSpPr>
      <p:sp>
        <p:nvSpPr>
          <p:cNvPr id="15" name="Platshållare för datum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C5155D09-1AB2-43B6-BF89-3907E8AB23C6}" type="datetime1">
              <a:rPr lang="sv-SE" noProof="0" smtClean="0"/>
              <a:t>2023-01-31</a:t>
            </a:fld>
            <a:endParaRPr lang="sv-SE" noProof="0"/>
          </a:p>
        </p:txBody>
      </p:sp>
      <p:sp>
        <p:nvSpPr>
          <p:cNvPr id="16" name="Platshållare för bildnumm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
        <p:nvSpPr>
          <p:cNvPr id="2" name="Rubrik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rtl="0"/>
            <a:r>
              <a:rPr lang="sv-SE" noProof="0"/>
              <a:t>Klicka här för att lägga till en rubrik</a:t>
            </a:r>
          </a:p>
        </p:txBody>
      </p:sp>
      <p:cxnSp>
        <p:nvCxnSpPr>
          <p:cNvPr id="3" name="Rak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ntakt">
    <p:bg>
      <p:bgPr>
        <a:solidFill>
          <a:schemeClr val="bg2"/>
        </a:solidFill>
        <a:effectLst/>
      </p:bgPr>
    </p:bg>
    <p:spTree>
      <p:nvGrpSpPr>
        <p:cNvPr id="1" name=""/>
        <p:cNvGrpSpPr/>
        <p:nvPr/>
      </p:nvGrpSpPr>
      <p:grpSpPr>
        <a:xfrm>
          <a:off x="0" y="0"/>
          <a:ext cx="0" cy="0"/>
          <a:chOff x="0" y="0"/>
          <a:chExt cx="0" cy="0"/>
        </a:xfrm>
      </p:grpSpPr>
      <p:sp>
        <p:nvSpPr>
          <p:cNvPr id="9" name="Platshållare för bild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rtlCol="0"/>
          <a:lstStyle/>
          <a:p>
            <a:pPr rtl="0"/>
            <a:r>
              <a:rPr lang="sv-SE" noProof="0"/>
              <a:t>Klicka på ikonen för att lägga till en bild</a:t>
            </a:r>
          </a:p>
        </p:txBody>
      </p:sp>
      <p:sp>
        <p:nvSpPr>
          <p:cNvPr id="10" name="Platshållare för bild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rtlCol="0"/>
          <a:lstStyle/>
          <a:p>
            <a:pPr rtl="0"/>
            <a:r>
              <a:rPr lang="sv-SE" noProof="0"/>
              <a:t>Klicka på ikonen för att lägga till en bild</a:t>
            </a:r>
          </a:p>
        </p:txBody>
      </p:sp>
      <p:sp>
        <p:nvSpPr>
          <p:cNvPr id="11" name="Platshållare för text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rtlCol="0">
            <a:noAutofit/>
          </a:bodyPr>
          <a:lstStyle>
            <a:lvl1pPr marL="0" indent="0">
              <a:lnSpc>
                <a:spcPct val="90000"/>
              </a:lnSpc>
              <a:buNone/>
              <a:defRPr sz="8800" b="1">
                <a:solidFill>
                  <a:schemeClr val="bg1"/>
                </a:solidFill>
              </a:defRPr>
            </a:lvl1pPr>
          </a:lstStyle>
          <a:p>
            <a:pPr lvl="0" rtl="0"/>
            <a:r>
              <a:rPr lang="sv-SE" noProof="0"/>
              <a:t>01</a:t>
            </a:r>
          </a:p>
        </p:txBody>
      </p:sp>
      <p:sp>
        <p:nvSpPr>
          <p:cNvPr id="12" name="Platshållare för text 18">
            <a:extLst>
              <a:ext uri="{FF2B5EF4-FFF2-40B4-BE49-F238E27FC236}">
                <a16:creationId xmlns:a16="http://schemas.microsoft.com/office/drawing/2014/main" id="{12C18C04-19C8-4ECC-83E8-6E65128CEF48}"/>
              </a:ext>
            </a:extLst>
          </p:cNvPr>
          <p:cNvSpPr>
            <a:spLocks noGrp="1"/>
          </p:cNvSpPr>
          <p:nvPr>
            <p:ph type="body" sz="quarter" idx="13" hasCustomPrompt="1"/>
          </p:nvPr>
        </p:nvSpPr>
        <p:spPr>
          <a:xfrm>
            <a:off x="1040130" y="2009776"/>
            <a:ext cx="3924300" cy="2849562"/>
          </a:xfrm>
        </p:spPr>
        <p:txBody>
          <a:bodyPr rtlCol="0">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rtl="0"/>
            <a:r>
              <a:rPr lang="sv-SE" noProof="0"/>
              <a:t>Redigera format för bakgrundstext</a:t>
            </a:r>
          </a:p>
        </p:txBody>
      </p:sp>
      <p:sp>
        <p:nvSpPr>
          <p:cNvPr id="15" name="Platshållare för text 14">
            <a:extLst>
              <a:ext uri="{FF2B5EF4-FFF2-40B4-BE49-F238E27FC236}">
                <a16:creationId xmlns:a16="http://schemas.microsoft.com/office/drawing/2014/main" id="{4D14E5D8-EB42-4C87-B4AE-4746909A2D33}"/>
              </a:ext>
            </a:extLst>
          </p:cNvPr>
          <p:cNvSpPr>
            <a:spLocks noGrp="1"/>
          </p:cNvSpPr>
          <p:nvPr>
            <p:ph type="body" sz="quarter" idx="16" hasCustomPrompt="1"/>
          </p:nvPr>
        </p:nvSpPr>
        <p:spPr>
          <a:xfrm>
            <a:off x="1039813" y="5067300"/>
            <a:ext cx="3913187" cy="1319213"/>
          </a:xfrm>
        </p:spPr>
        <p:txBody>
          <a:bodyPr rtlCol="0">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sv-SE" noProof="0"/>
              <a:t>Redigera format för bakgrundstext</a:t>
            </a:r>
          </a:p>
        </p:txBody>
      </p:sp>
      <p:sp>
        <p:nvSpPr>
          <p:cNvPr id="20" name="Platshållare för datum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AA61920E-8034-4B96-B7EA-F26DE1C7008A}" type="datetime1">
              <a:rPr lang="sv-SE" noProof="0" smtClean="0"/>
              <a:t>2023-01-31</a:t>
            </a:fld>
            <a:endParaRPr lang="sv-SE" noProof="0"/>
          </a:p>
        </p:txBody>
      </p:sp>
      <p:sp>
        <p:nvSpPr>
          <p:cNvPr id="21" name="Platshållare för bildnumm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
        <p:nvSpPr>
          <p:cNvPr id="14" name="Rubrik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rtl="0">
              <a:spcBef>
                <a:spcPts val="1000"/>
              </a:spcBef>
              <a:buFont typeface="Arial" panose="020B0604020202020204" pitchFamily="34" charset="0"/>
            </a:pPr>
            <a:r>
              <a:rPr lang="sv-SE" noProof="0"/>
              <a:t>Titel</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Platshållare för text 27">
            <a:extLst>
              <a:ext uri="{FF2B5EF4-FFF2-40B4-BE49-F238E27FC236}">
                <a16:creationId xmlns:a16="http://schemas.microsoft.com/office/drawing/2014/main" id="{661D25CF-5413-4949-A54A-8716608406B5}"/>
              </a:ext>
            </a:extLst>
          </p:cNvPr>
          <p:cNvSpPr>
            <a:spLocks noGrp="1"/>
          </p:cNvSpPr>
          <p:nvPr>
            <p:ph type="body" sz="quarter" idx="11" hasCustomPrompt="1"/>
          </p:nvPr>
        </p:nvSpPr>
        <p:spPr>
          <a:xfrm>
            <a:off x="7258050" y="2000250"/>
            <a:ext cx="4667250" cy="3398837"/>
          </a:xfrm>
        </p:spPr>
        <p:txBody>
          <a:bodyPr rtlCol="0">
            <a:normAutofit/>
          </a:bodyPr>
          <a:lstStyle>
            <a:lvl1pPr marL="0" indent="0">
              <a:lnSpc>
                <a:spcPct val="150000"/>
              </a:lnSpc>
              <a:buNone/>
              <a:defRPr sz="2000">
                <a:solidFill>
                  <a:schemeClr val="accent2">
                    <a:lumMod val="50000"/>
                  </a:schemeClr>
                </a:solidFill>
              </a:defRPr>
            </a:lvl1pPr>
          </a:lstStyle>
          <a:p>
            <a:pPr lvl="0" rtl="0"/>
            <a:r>
              <a:rPr lang="sv-SE" noProof="0"/>
              <a:t>Redigera format för bakgrundstext</a:t>
            </a:r>
          </a:p>
        </p:txBody>
      </p:sp>
      <p:sp>
        <p:nvSpPr>
          <p:cNvPr id="35" name="Platshållare för datum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A0C002A0-7335-4C44-B9CD-075923122C9C}" type="datetime1">
              <a:rPr lang="sv-SE" noProof="0" smtClean="0"/>
              <a:t>2023-01-31</a:t>
            </a:fld>
            <a:endParaRPr lang="sv-SE" noProof="0"/>
          </a:p>
        </p:txBody>
      </p:sp>
      <p:sp>
        <p:nvSpPr>
          <p:cNvPr id="36" name="Platshållare för bildnumm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
        <p:nvSpPr>
          <p:cNvPr id="2" name="Rubrik 1">
            <a:extLst>
              <a:ext uri="{FF2B5EF4-FFF2-40B4-BE49-F238E27FC236}">
                <a16:creationId xmlns:a16="http://schemas.microsoft.com/office/drawing/2014/main" id="{6AD2FED0-CD95-48B0-B54A-1F64F952C6C0}"/>
              </a:ext>
            </a:extLst>
          </p:cNvPr>
          <p:cNvSpPr>
            <a:spLocks noGrp="1"/>
          </p:cNvSpPr>
          <p:nvPr>
            <p:ph type="title" hasCustomPrompt="1"/>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rtl="0">
              <a:lnSpc>
                <a:spcPts val="6500"/>
              </a:lnSpc>
              <a:spcBef>
                <a:spcPts val="1000"/>
              </a:spcBef>
              <a:buFont typeface="Arial" panose="020B0604020202020204" pitchFamily="34" charset="0"/>
            </a:pPr>
            <a:r>
              <a:rPr lang="sv-SE" noProof="0"/>
              <a:t>Klicka här för att ändra format</a:t>
            </a:r>
          </a:p>
        </p:txBody>
      </p:sp>
      <p:cxnSp>
        <p:nvCxnSpPr>
          <p:cNvPr id="3" name="Rak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ledning">
    <p:bg>
      <p:bgPr>
        <a:solidFill>
          <a:schemeClr val="accent1"/>
        </a:solidFill>
        <a:effectLst/>
      </p:bgPr>
    </p:bg>
    <p:spTree>
      <p:nvGrpSpPr>
        <p:cNvPr id="1" name=""/>
        <p:cNvGrpSpPr/>
        <p:nvPr/>
      </p:nvGrpSpPr>
      <p:grpSpPr>
        <a:xfrm>
          <a:off x="0" y="0"/>
          <a:ext cx="0" cy="0"/>
          <a:chOff x="0" y="0"/>
          <a:chExt cx="0" cy="0"/>
        </a:xfrm>
      </p:grpSpPr>
      <p:sp>
        <p:nvSpPr>
          <p:cNvPr id="17" name="Platshållare för bild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rtlCol="0"/>
          <a:lstStyle/>
          <a:p>
            <a:pPr rtl="0"/>
            <a:r>
              <a:rPr lang="sv-SE" noProof="0"/>
              <a:t>Klicka på ikonen för att lägga till en bild</a:t>
            </a:r>
          </a:p>
        </p:txBody>
      </p:sp>
      <p:sp>
        <p:nvSpPr>
          <p:cNvPr id="16" name="Platshållare för bild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rtlCol="0"/>
          <a:lstStyle/>
          <a:p>
            <a:pPr rtl="0"/>
            <a:r>
              <a:rPr lang="sv-SE" noProof="0"/>
              <a:t>Klicka på ikonen för att lägga till en bild</a:t>
            </a:r>
          </a:p>
        </p:txBody>
      </p:sp>
      <p:sp>
        <p:nvSpPr>
          <p:cNvPr id="14" name="Platshållare för bild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rtlCol="0"/>
          <a:lstStyle/>
          <a:p>
            <a:pPr rtl="0"/>
            <a:r>
              <a:rPr lang="sv-SE" noProof="0"/>
              <a:t>Klicka på ikonen för att lägga till en bild</a:t>
            </a:r>
          </a:p>
        </p:txBody>
      </p:sp>
      <p:sp>
        <p:nvSpPr>
          <p:cNvPr id="23" name="Platshållare för text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rtlCol="0">
            <a:noAutofit/>
          </a:bodyPr>
          <a:lstStyle>
            <a:lvl1pPr marL="0" indent="0">
              <a:lnSpc>
                <a:spcPct val="90000"/>
              </a:lnSpc>
              <a:buNone/>
              <a:defRPr sz="8800" b="1">
                <a:solidFill>
                  <a:schemeClr val="bg1"/>
                </a:solidFill>
                <a:latin typeface="+mj-lt"/>
              </a:defRPr>
            </a:lvl1pPr>
          </a:lstStyle>
          <a:p>
            <a:pPr lvl="0" rtl="0"/>
            <a:r>
              <a:rPr lang="sv-SE" noProof="0"/>
              <a:t>01</a:t>
            </a:r>
          </a:p>
        </p:txBody>
      </p:sp>
      <p:sp>
        <p:nvSpPr>
          <p:cNvPr id="19" name="Platshållare för text 18">
            <a:extLst>
              <a:ext uri="{FF2B5EF4-FFF2-40B4-BE49-F238E27FC236}">
                <a16:creationId xmlns:a16="http://schemas.microsoft.com/office/drawing/2014/main" id="{65757DE8-43D6-4A47-ABC9-B39EC8016CB2}"/>
              </a:ext>
            </a:extLst>
          </p:cNvPr>
          <p:cNvSpPr>
            <a:spLocks noGrp="1"/>
          </p:cNvSpPr>
          <p:nvPr>
            <p:ph type="body" sz="quarter" idx="13" hasCustomPrompt="1"/>
          </p:nvPr>
        </p:nvSpPr>
        <p:spPr>
          <a:xfrm>
            <a:off x="1040130" y="2009775"/>
            <a:ext cx="3924300" cy="4391025"/>
          </a:xfrm>
        </p:spPr>
        <p:txBody>
          <a:bodyPr rtlCol="0">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rtl="0"/>
            <a:r>
              <a:rPr lang="sv-SE" noProof="0"/>
              <a:t>Redigera format för bakgrundstext</a:t>
            </a:r>
          </a:p>
        </p:txBody>
      </p:sp>
      <p:sp>
        <p:nvSpPr>
          <p:cNvPr id="30" name="Platshållare för datum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DDE2BE08-97BA-4871-8218-02A9DB166AB3}" type="datetime1">
              <a:rPr lang="sv-SE" noProof="0" smtClean="0"/>
              <a:t>2023-01-31</a:t>
            </a:fld>
            <a:endParaRPr lang="sv-SE" noProof="0"/>
          </a:p>
        </p:txBody>
      </p:sp>
      <p:sp>
        <p:nvSpPr>
          <p:cNvPr id="31" name="Platshållare för bildnumm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
        <p:nvSpPr>
          <p:cNvPr id="2" name="Rubrik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rtl="0">
              <a:spcBef>
                <a:spcPts val="1000"/>
              </a:spcBef>
              <a:buFont typeface="Arial" panose="020B0604020202020204" pitchFamily="34" charset="0"/>
            </a:pPr>
            <a:r>
              <a:rPr lang="sv-SE" noProof="0"/>
              <a:t>Titel</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brytning">
    <p:bg>
      <p:bgPr>
        <a:solidFill>
          <a:schemeClr val="accent2"/>
        </a:solidFill>
        <a:effectLst/>
      </p:bgPr>
    </p:bg>
    <p:spTree>
      <p:nvGrpSpPr>
        <p:cNvPr id="1" name=""/>
        <p:cNvGrpSpPr/>
        <p:nvPr/>
      </p:nvGrpSpPr>
      <p:grpSpPr>
        <a:xfrm>
          <a:off x="0" y="0"/>
          <a:ext cx="0" cy="0"/>
          <a:chOff x="0" y="0"/>
          <a:chExt cx="0" cy="0"/>
        </a:xfrm>
      </p:grpSpPr>
      <p:sp>
        <p:nvSpPr>
          <p:cNvPr id="22" name="Platshållare för text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rtlCol="0">
            <a:noAutofit/>
          </a:bodyPr>
          <a:lstStyle>
            <a:lvl1pPr marL="0" indent="0">
              <a:lnSpc>
                <a:spcPct val="90000"/>
              </a:lnSpc>
              <a:buNone/>
              <a:defRPr sz="8800">
                <a:solidFill>
                  <a:schemeClr val="bg1"/>
                </a:solidFill>
              </a:defRPr>
            </a:lvl1pPr>
          </a:lstStyle>
          <a:p>
            <a:pPr lvl="0" rtl="0"/>
            <a:r>
              <a:rPr lang="sv-SE" noProof="0"/>
              <a:t>02</a:t>
            </a:r>
          </a:p>
        </p:txBody>
      </p:sp>
      <p:sp>
        <p:nvSpPr>
          <p:cNvPr id="2" name="Rubrik 1">
            <a:extLst>
              <a:ext uri="{FF2B5EF4-FFF2-40B4-BE49-F238E27FC236}">
                <a16:creationId xmlns:a16="http://schemas.microsoft.com/office/drawing/2014/main" id="{C45DFEC7-1EEC-4FF2-868A-9799EA69FE87}"/>
              </a:ext>
            </a:extLst>
          </p:cNvPr>
          <p:cNvSpPr>
            <a:spLocks noGrp="1"/>
          </p:cNvSpPr>
          <p:nvPr>
            <p:ph type="title" hasCustomPrompt="1"/>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rtl="0">
              <a:spcBef>
                <a:spcPts val="1000"/>
              </a:spcBef>
              <a:buFont typeface="Arial" panose="020B0604020202020204" pitchFamily="34" charset="0"/>
            </a:pPr>
            <a:r>
              <a:rPr lang="sv-SE" noProof="0"/>
              <a:t>Klicka för att ändra original</a:t>
            </a:r>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 och graf">
    <p:bg>
      <p:bgPr>
        <a:solidFill>
          <a:schemeClr val="bg2"/>
        </a:solidFill>
        <a:effectLst/>
      </p:bgPr>
    </p:bg>
    <p:spTree>
      <p:nvGrpSpPr>
        <p:cNvPr id="1" name=""/>
        <p:cNvGrpSpPr/>
        <p:nvPr/>
      </p:nvGrpSpPr>
      <p:grpSpPr>
        <a:xfrm>
          <a:off x="0" y="0"/>
          <a:ext cx="0" cy="0"/>
          <a:chOff x="0" y="0"/>
          <a:chExt cx="0" cy="0"/>
        </a:xfrm>
      </p:grpSpPr>
      <p:sp>
        <p:nvSpPr>
          <p:cNvPr id="14" name="Platshållare för datum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DB00CB5A-6CC2-45AD-B84F-DBD9DADBF7D5}" type="datetime1">
              <a:rPr lang="sv-SE" noProof="0" smtClean="0"/>
              <a:t>2023-01-31</a:t>
            </a:fld>
            <a:endParaRPr lang="sv-SE" noProof="0"/>
          </a:p>
        </p:txBody>
      </p:sp>
      <p:sp>
        <p:nvSpPr>
          <p:cNvPr id="15" name="Platshållare för bildnumm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accent1"/>
        </a:solidFill>
        <a:effectLst/>
      </p:bgPr>
    </p:bg>
    <p:spTree>
      <p:nvGrpSpPr>
        <p:cNvPr id="1" name=""/>
        <p:cNvGrpSpPr/>
        <p:nvPr/>
      </p:nvGrpSpPr>
      <p:grpSpPr>
        <a:xfrm>
          <a:off x="0" y="0"/>
          <a:ext cx="0" cy="0"/>
          <a:chOff x="0" y="0"/>
          <a:chExt cx="0" cy="0"/>
        </a:xfrm>
      </p:grpSpPr>
      <p:sp>
        <p:nvSpPr>
          <p:cNvPr id="14" name="Platshållare för datum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0CC7B77C-1833-4F46-B4AE-94215CFFFEE9}" type="datetime1">
              <a:rPr lang="sv-SE" noProof="0" smtClean="0"/>
              <a:t>2023-01-31</a:t>
            </a:fld>
            <a:endParaRPr lang="sv-SE" noProof="0"/>
          </a:p>
        </p:txBody>
      </p:sp>
      <p:sp>
        <p:nvSpPr>
          <p:cNvPr id="15" name="Platshållare för bildnumm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
        <p:nvSpPr>
          <p:cNvPr id="7" name="Platshållare för bild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rtlCol="0"/>
          <a:lstStyle/>
          <a:p>
            <a:pPr rtl="0"/>
            <a:r>
              <a:rPr lang="sv-SE" noProof="0"/>
              <a:t>Klicka på ikonen för att lägga till en bild</a:t>
            </a:r>
          </a:p>
        </p:txBody>
      </p:sp>
      <p:pic>
        <p:nvPicPr>
          <p:cNvPr id="4" name="Bild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Rubrik 4">
            <a:extLst>
              <a:ext uri="{FF2B5EF4-FFF2-40B4-BE49-F238E27FC236}">
                <a16:creationId xmlns:a16="http://schemas.microsoft.com/office/drawing/2014/main" id="{E3BE48E1-D3BE-4B52-B2EC-13A514CB0530}"/>
              </a:ext>
            </a:extLst>
          </p:cNvPr>
          <p:cNvSpPr>
            <a:spLocks noGrp="1"/>
          </p:cNvSpPr>
          <p:nvPr>
            <p:ph type="title" hasCustomPrompt="1"/>
          </p:nvPr>
        </p:nvSpPr>
        <p:spPr>
          <a:xfrm>
            <a:off x="5947966" y="2105933"/>
            <a:ext cx="5297883" cy="2237467"/>
          </a:xfrm>
        </p:spPr>
        <p:txBody>
          <a:bodyPr rtlCol="0" anchor="t">
            <a:normAutofit/>
          </a:bodyPr>
          <a:lstStyle>
            <a:lvl1pPr>
              <a:lnSpc>
                <a:spcPct val="150000"/>
              </a:lnSpc>
              <a:spcBef>
                <a:spcPts val="1000"/>
              </a:spcBef>
              <a:defRPr sz="2000">
                <a:solidFill>
                  <a:schemeClr val="accent2">
                    <a:lumMod val="50000"/>
                  </a:schemeClr>
                </a:solidFill>
              </a:defRPr>
            </a:lvl1pPr>
          </a:lstStyle>
          <a:p>
            <a:pPr rtl="0"/>
            <a:r>
              <a:rPr lang="sv-SE" noProof="0"/>
              <a:t>Klicka här för att ändra format</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dslinje">
    <p:bg>
      <p:bgRef idx="1001">
        <a:schemeClr val="bg2"/>
      </p:bgRef>
    </p:bg>
    <p:spTree>
      <p:nvGrpSpPr>
        <p:cNvPr id="1" name=""/>
        <p:cNvGrpSpPr/>
        <p:nvPr/>
      </p:nvGrpSpPr>
      <p:grpSpPr>
        <a:xfrm>
          <a:off x="0" y="0"/>
          <a:ext cx="0" cy="0"/>
          <a:chOff x="0" y="0"/>
          <a:chExt cx="0" cy="0"/>
        </a:xfrm>
      </p:grpSpPr>
      <p:sp>
        <p:nvSpPr>
          <p:cNvPr id="15" name="Platshållare för datum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D4A7B271-FF59-457A-9A09-7270061BA0B6}" type="datetime1">
              <a:rPr lang="sv-SE" noProof="0" smtClean="0"/>
              <a:t>2023-01-31</a:t>
            </a:fld>
            <a:endParaRPr lang="sv-SE" noProof="0"/>
          </a:p>
        </p:txBody>
      </p:sp>
      <p:sp>
        <p:nvSpPr>
          <p:cNvPr id="16" name="Platshållare för bildnumm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
        <p:nvSpPr>
          <p:cNvPr id="3" name="Platshållare för innehåll 2">
            <a:extLst>
              <a:ext uri="{FF2B5EF4-FFF2-40B4-BE49-F238E27FC236}">
                <a16:creationId xmlns:a16="http://schemas.microsoft.com/office/drawing/2014/main" id="{822BA076-F3B9-47CB-80C2-BE29F157D044}"/>
              </a:ext>
            </a:extLst>
          </p:cNvPr>
          <p:cNvSpPr>
            <a:spLocks noGrp="1"/>
          </p:cNvSpPr>
          <p:nvPr>
            <p:ph sz="quarter" idx="11" hasCustomPrompt="1"/>
          </p:nvPr>
        </p:nvSpPr>
        <p:spPr>
          <a:xfrm>
            <a:off x="854075" y="1625600"/>
            <a:ext cx="10499725" cy="4860925"/>
          </a:xfrm>
        </p:spPr>
        <p:txBody>
          <a:bodyPr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Rubrik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rtl="0"/>
            <a:r>
              <a:rPr lang="sv-SE" noProof="0"/>
              <a:t>Redigera format för bakgrundstext</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Platshållare för text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rtlCol="0">
            <a:noAutofit/>
          </a:bodyPr>
          <a:lstStyle>
            <a:lvl1pPr marL="0" indent="0">
              <a:lnSpc>
                <a:spcPct val="90000"/>
              </a:lnSpc>
              <a:buNone/>
              <a:defRPr sz="8800" b="1">
                <a:solidFill>
                  <a:schemeClr val="tx1"/>
                </a:solidFill>
              </a:defRPr>
            </a:lvl1pPr>
          </a:lstStyle>
          <a:p>
            <a:pPr lvl="0" rtl="0"/>
            <a:r>
              <a:rPr lang="sv-SE" noProof="0"/>
              <a:t>01</a:t>
            </a:r>
          </a:p>
        </p:txBody>
      </p:sp>
      <p:sp>
        <p:nvSpPr>
          <p:cNvPr id="21" name="Platshållare för bild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rtlCol="0"/>
          <a:lstStyle/>
          <a:p>
            <a:pPr rtl="0"/>
            <a:r>
              <a:rPr lang="sv-SE" noProof="0"/>
              <a:t>Klicka på ikonen för att lägga till en bild</a:t>
            </a:r>
          </a:p>
        </p:txBody>
      </p:sp>
      <p:sp>
        <p:nvSpPr>
          <p:cNvPr id="22" name="Platshållare för bild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rtlCol="0"/>
          <a:lstStyle/>
          <a:p>
            <a:pPr rtl="0"/>
            <a:r>
              <a:rPr lang="sv-SE" noProof="0"/>
              <a:t>Klicka på ikonen för att lägga till en bild</a:t>
            </a:r>
          </a:p>
        </p:txBody>
      </p:sp>
      <p:sp>
        <p:nvSpPr>
          <p:cNvPr id="23" name="Platshållare för bild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rtlCol="0"/>
          <a:lstStyle/>
          <a:p>
            <a:pPr rtl="0"/>
            <a:r>
              <a:rPr lang="sv-SE" noProof="0"/>
              <a:t>Klicka på ikonen för att lägga till en bild</a:t>
            </a:r>
          </a:p>
        </p:txBody>
      </p:sp>
      <p:sp>
        <p:nvSpPr>
          <p:cNvPr id="24" name="Platshållare för bild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rtlCol="0"/>
          <a:lstStyle/>
          <a:p>
            <a:pPr rtl="0"/>
            <a:r>
              <a:rPr lang="sv-SE" noProof="0"/>
              <a:t>Klicka på ikonen för att lägga till en bild</a:t>
            </a:r>
          </a:p>
        </p:txBody>
      </p:sp>
      <p:sp>
        <p:nvSpPr>
          <p:cNvPr id="25" name="Platshållare för bild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rtlCol="0"/>
          <a:lstStyle/>
          <a:p>
            <a:pPr rtl="0"/>
            <a:r>
              <a:rPr lang="sv-SE" noProof="0"/>
              <a:t>Klicka på ikonen för att lägga till en bild</a:t>
            </a:r>
          </a:p>
        </p:txBody>
      </p:sp>
      <p:sp>
        <p:nvSpPr>
          <p:cNvPr id="30" name="Platshållare för datum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3391FFFE-8693-4A9E-BC12-79D760F9E8FB}" type="datetime1">
              <a:rPr lang="sv-SE" noProof="0" smtClean="0"/>
              <a:t>2023-01-31</a:t>
            </a:fld>
            <a:endParaRPr lang="sv-SE" noProof="0"/>
          </a:p>
        </p:txBody>
      </p:sp>
      <p:sp>
        <p:nvSpPr>
          <p:cNvPr id="31" name="Platshållare för bildnumm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
        <p:nvSpPr>
          <p:cNvPr id="2" name="Rubrik 1">
            <a:extLst>
              <a:ext uri="{FF2B5EF4-FFF2-40B4-BE49-F238E27FC236}">
                <a16:creationId xmlns:a16="http://schemas.microsoft.com/office/drawing/2014/main" id="{E3E8CB70-B054-4294-AD29-EE7A75C723E5}"/>
              </a:ext>
            </a:extLst>
          </p:cNvPr>
          <p:cNvSpPr>
            <a:spLocks noGrp="1"/>
          </p:cNvSpPr>
          <p:nvPr>
            <p:ph type="title" hasCustomPrompt="1"/>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rtl="0">
              <a:spcBef>
                <a:spcPts val="1000"/>
              </a:spcBef>
              <a:buFont typeface="Arial" panose="020B0604020202020204" pitchFamily="34" charset="0"/>
            </a:pPr>
            <a:r>
              <a:rPr lang="sv-SE" noProof="0"/>
              <a:t>Klicka här för att ändra format</a:t>
            </a:r>
          </a:p>
        </p:txBody>
      </p:sp>
      <p:sp>
        <p:nvSpPr>
          <p:cNvPr id="4" name="Platshållare för text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sv-SE" noProof="0"/>
              <a:t>Namn</a:t>
            </a:r>
          </a:p>
          <a:p>
            <a:pPr lvl="0" rtl="0"/>
            <a:r>
              <a:rPr lang="sv-SE" noProof="0"/>
              <a:t>Titel</a:t>
            </a:r>
          </a:p>
        </p:txBody>
      </p:sp>
      <p:sp>
        <p:nvSpPr>
          <p:cNvPr id="26" name="Platshållare för text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sv-SE" noProof="0"/>
              <a:t>Namn</a:t>
            </a:r>
          </a:p>
          <a:p>
            <a:pPr lvl="0" rtl="0"/>
            <a:r>
              <a:rPr lang="sv-SE" noProof="0"/>
              <a:t>Titel</a:t>
            </a:r>
          </a:p>
        </p:txBody>
      </p:sp>
      <p:sp>
        <p:nvSpPr>
          <p:cNvPr id="27" name="Platshållare för text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sv-SE" noProof="0"/>
              <a:t>Namn</a:t>
            </a:r>
          </a:p>
          <a:p>
            <a:pPr lvl="0" rtl="0"/>
            <a:r>
              <a:rPr lang="sv-SE" noProof="0"/>
              <a:t>Titel</a:t>
            </a:r>
          </a:p>
        </p:txBody>
      </p:sp>
      <p:sp>
        <p:nvSpPr>
          <p:cNvPr id="28" name="Platshållare för text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sv-SE" noProof="0"/>
              <a:t>Namn</a:t>
            </a:r>
          </a:p>
          <a:p>
            <a:pPr lvl="0" rtl="0"/>
            <a:r>
              <a:rPr lang="sv-SE" noProof="0"/>
              <a:t>Titel</a:t>
            </a:r>
          </a:p>
        </p:txBody>
      </p:sp>
      <p:sp>
        <p:nvSpPr>
          <p:cNvPr id="29" name="Platshållare för text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sv-SE" noProof="0"/>
              <a:t>Namn</a:t>
            </a:r>
          </a:p>
          <a:p>
            <a:pPr lvl="0" rtl="0"/>
            <a:r>
              <a:rPr lang="sv-SE" noProof="0"/>
              <a:t>Titel</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lumn för innehåll 1">
    <p:bg>
      <p:bgPr>
        <a:solidFill>
          <a:schemeClr val="bg2"/>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rtlCol="0"/>
          <a:lstStyle/>
          <a:p>
            <a:pPr rtl="0"/>
            <a:r>
              <a:rPr lang="sv-SE" noProof="0"/>
              <a:t>Klicka på ikonen för att lägga till en bild</a:t>
            </a:r>
          </a:p>
        </p:txBody>
      </p:sp>
      <p:sp>
        <p:nvSpPr>
          <p:cNvPr id="6" name="Platshållare för innehåll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rtlCol="0">
            <a:normAutofit/>
          </a:bodyPr>
          <a:lstStyle>
            <a:lvl1pPr marL="0" indent="0">
              <a:buNone/>
              <a:defRPr/>
            </a:lvl1pPr>
          </a:lstStyle>
          <a:p>
            <a:pPr lvl="0" rtl="0"/>
            <a:r>
              <a:rPr lang="sv-SE" sz="1600" noProof="0">
                <a:solidFill>
                  <a:schemeClr val="tx2">
                    <a:lumMod val="50000"/>
                  </a:schemeClr>
                </a:solidFill>
                <a:latin typeface="Biome Light" panose="020B0303030204020804" pitchFamily="34" charset="0"/>
                <a:cs typeface="Biome Light" panose="020B0303030204020804" pitchFamily="34" charset="0"/>
              </a:rPr>
              <a:t>Klicka här för att ändra format på bakgrundstexten</a:t>
            </a:r>
          </a:p>
        </p:txBody>
      </p:sp>
      <p:sp>
        <p:nvSpPr>
          <p:cNvPr id="17" name="Platshållare för datum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E4D80289-384C-4004-91B0-CE0C467ECB35}" type="datetime1">
              <a:rPr lang="sv-SE" noProof="0" smtClean="0"/>
              <a:t>2023-01-31</a:t>
            </a:fld>
            <a:endParaRPr lang="sv-SE" noProof="0"/>
          </a:p>
        </p:txBody>
      </p:sp>
      <p:sp>
        <p:nvSpPr>
          <p:cNvPr id="18" name="Platshållare för bildnumm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
        <p:nvSpPr>
          <p:cNvPr id="2" name="Rubrik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rtl="0"/>
            <a:r>
              <a:rPr lang="sv-SE" noProof="0"/>
              <a:t>Klicka här för att lägga till en rubrik</a:t>
            </a:r>
          </a:p>
        </p:txBody>
      </p:sp>
      <p:cxnSp>
        <p:nvCxnSpPr>
          <p:cNvPr id="3" name="Rak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sv-SE" noProof="0"/>
              <a:t>Klicka här för att ändra format</a:t>
            </a:r>
          </a:p>
        </p:txBody>
      </p:sp>
      <p:sp>
        <p:nvSpPr>
          <p:cNvPr id="3" name="Platshållare för text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9ED5C977-D2A4-4AA0-8AEF-B46960C6B31A}" type="datetime1">
              <a:rPr lang="sv-SE" noProof="0" smtClean="0"/>
              <a:t>2023-01-31</a:t>
            </a:fld>
            <a:endParaRPr lang="sv-SE" noProof="0"/>
          </a:p>
        </p:txBody>
      </p:sp>
      <p:sp>
        <p:nvSpPr>
          <p:cNvPr id="5" name="Platshållare för sidfot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sv-SE" noProof="0"/>
          </a:p>
        </p:txBody>
      </p:sp>
      <p:sp>
        <p:nvSpPr>
          <p:cNvPr id="6" name="Platshållare för bildnumm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commons.wikimedia.org/wiki/File:Oliver_Tacke_-_Diskussion.p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www.autics.org/2014/11/curso-como-mejorar-la-sexualidad-en-personas-con-tea/"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movepedagogik@gmail.com"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3.tiff"/><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8467C95-DF23-40B9-B265-2E6F3DE29030}"/>
              </a:ext>
            </a:extLst>
          </p:cNvPr>
          <p:cNvSpPr>
            <a:spLocks noGrp="1"/>
          </p:cNvSpPr>
          <p:nvPr>
            <p:ph type="title"/>
          </p:nvPr>
        </p:nvSpPr>
        <p:spPr>
          <a:xfrm>
            <a:off x="914512" y="488515"/>
            <a:ext cx="6675008" cy="3406152"/>
          </a:xfrm>
        </p:spPr>
        <p:txBody>
          <a:bodyPr rtlCol="0">
            <a:normAutofit/>
          </a:bodyPr>
          <a:lstStyle/>
          <a:p>
            <a:pPr rtl="0"/>
            <a:br>
              <a:rPr lang="sv-SE" sz="2800" dirty="0"/>
            </a:br>
            <a:r>
              <a:rPr lang="sv-SE" sz="3200" b="1" dirty="0" err="1"/>
              <a:t>Förbundslådan</a:t>
            </a:r>
            <a:br>
              <a:rPr lang="sv-SE" sz="2800" dirty="0"/>
            </a:br>
            <a:r>
              <a:rPr lang="sv-SE" sz="3100" i="1" dirty="0"/>
              <a:t>NPF-låda</a:t>
            </a:r>
            <a:br>
              <a:rPr lang="sv-SE" sz="3100" i="1" dirty="0"/>
            </a:br>
            <a:r>
              <a:rPr lang="sv-SE" sz="3100" i="1" dirty="0"/>
              <a:t>Möteskappsäck</a:t>
            </a:r>
            <a:br>
              <a:rPr lang="sv-SE" sz="3100" i="1" dirty="0"/>
            </a:br>
            <a:r>
              <a:rPr lang="sv-SE" sz="3100" i="1" dirty="0"/>
              <a:t>Samtalskorg</a:t>
            </a:r>
            <a:br>
              <a:rPr lang="sv-SE" sz="3100" i="1" dirty="0"/>
            </a:br>
            <a:br>
              <a:rPr lang="sv-SE" sz="3100" i="1" dirty="0"/>
            </a:br>
            <a:r>
              <a:rPr lang="sv-SE" sz="3100" i="1" dirty="0"/>
              <a:t>…</a:t>
            </a:r>
            <a:r>
              <a:rPr lang="sv-SE" sz="2400" dirty="0"/>
              <a:t>kärt barn har många namn</a:t>
            </a:r>
            <a:endParaRPr lang="sv-SE" sz="3100" dirty="0"/>
          </a:p>
        </p:txBody>
      </p:sp>
      <p:sp>
        <p:nvSpPr>
          <p:cNvPr id="18" name="Platshållare för text 17">
            <a:extLst>
              <a:ext uri="{FF2B5EF4-FFF2-40B4-BE49-F238E27FC236}">
                <a16:creationId xmlns:a16="http://schemas.microsoft.com/office/drawing/2014/main" id="{27A48A35-E5E4-4A5F-9F91-BAEA4F5DF21D}"/>
              </a:ext>
            </a:extLst>
          </p:cNvPr>
          <p:cNvSpPr>
            <a:spLocks noGrp="1"/>
          </p:cNvSpPr>
          <p:nvPr>
            <p:ph type="body" sz="quarter" idx="12"/>
          </p:nvPr>
        </p:nvSpPr>
        <p:spPr>
          <a:xfrm>
            <a:off x="7109515" y="5597559"/>
            <a:ext cx="4055079" cy="771926"/>
          </a:xfrm>
        </p:spPr>
        <p:txBody>
          <a:bodyPr rtlCol="0"/>
          <a:lstStyle/>
          <a:p>
            <a:pPr rtl="0"/>
            <a:r>
              <a:rPr lang="sv-SE" dirty="0"/>
              <a:t>Samordningsförbundet Västmanland </a:t>
            </a:r>
          </a:p>
          <a:p>
            <a:pPr rtl="0"/>
            <a:r>
              <a:rPr lang="sv-SE" dirty="0"/>
              <a:t>31 januari 2023</a:t>
            </a:r>
          </a:p>
          <a:p>
            <a:pPr rtl="0"/>
            <a:endParaRPr lang="sv-SE" dirty="0"/>
          </a:p>
          <a:p>
            <a:pPr rtl="0"/>
            <a:endParaRPr lang="sv-SE" dirty="0"/>
          </a:p>
        </p:txBody>
      </p:sp>
      <p:pic>
        <p:nvPicPr>
          <p:cNvPr id="5" name="Platshållare för bild 4">
            <a:extLst>
              <a:ext uri="{FF2B5EF4-FFF2-40B4-BE49-F238E27FC236}">
                <a16:creationId xmlns:a16="http://schemas.microsoft.com/office/drawing/2014/main" id="{DC51E3F8-2A51-C33E-BCDA-72391E2915D7}"/>
              </a:ext>
            </a:extLst>
          </p:cNvPr>
          <p:cNvPicPr>
            <a:picLocks noGrp="1" noChangeAspect="1"/>
          </p:cNvPicPr>
          <p:nvPr>
            <p:ph type="pic" sz="quarter" idx="11"/>
          </p:nvPr>
        </p:nvPicPr>
        <p:blipFill>
          <a:blip r:embed="rId3"/>
          <a:srcRect l="7421" r="7421"/>
          <a:stretch>
            <a:fillRect/>
          </a:stretch>
        </p:blipFill>
        <p:spPr>
          <a:xfrm>
            <a:off x="6696155" y="661315"/>
            <a:ext cx="4220527" cy="4890281"/>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B10C7A9E-B1D7-4285-8DD5-D28AFDC7B4F8}"/>
              </a:ext>
            </a:extLst>
          </p:cNvPr>
          <p:cNvSpPr>
            <a:spLocks noGrp="1"/>
          </p:cNvSpPr>
          <p:nvPr>
            <p:ph type="dt" sz="half" idx="2"/>
          </p:nvPr>
        </p:nvSpPr>
        <p:spPr>
          <a:xfrm>
            <a:off x="133350" y="6486982"/>
            <a:ext cx="2743200" cy="365125"/>
          </a:xfrm>
        </p:spPr>
        <p:txBody>
          <a:bodyPr rtlCol="0" anchor="ctr">
            <a:normAutofit/>
          </a:bodyPr>
          <a:lstStyle/>
          <a:p>
            <a:pPr rtl="0">
              <a:spcAft>
                <a:spcPts val="600"/>
              </a:spcAft>
            </a:pPr>
            <a:fld id="{8063B233-7E9F-429A-ADC4-B1DECEFA3BF3}" type="datetime1">
              <a:rPr lang="sv-SE" smtClean="0"/>
              <a:pPr rtl="0">
                <a:spcAft>
                  <a:spcPts val="600"/>
                </a:spcAft>
              </a:pPr>
              <a:t>2023-01-31</a:t>
            </a:fld>
            <a:endParaRPr lang="sv-SE"/>
          </a:p>
        </p:txBody>
      </p:sp>
      <p:sp>
        <p:nvSpPr>
          <p:cNvPr id="9" name="Platshållare för bildnummer 8">
            <a:extLst>
              <a:ext uri="{FF2B5EF4-FFF2-40B4-BE49-F238E27FC236}">
                <a16:creationId xmlns:a16="http://schemas.microsoft.com/office/drawing/2014/main" id="{AA7B234E-FE17-4087-92FD-3802CA26E967}"/>
              </a:ext>
            </a:extLst>
          </p:cNvPr>
          <p:cNvSpPr>
            <a:spLocks noGrp="1"/>
          </p:cNvSpPr>
          <p:nvPr>
            <p:ph type="sldNum" sz="quarter" idx="4"/>
          </p:nvPr>
        </p:nvSpPr>
        <p:spPr>
          <a:xfrm>
            <a:off x="9315450" y="6486982"/>
            <a:ext cx="2743200" cy="365125"/>
          </a:xfrm>
        </p:spPr>
        <p:txBody>
          <a:bodyPr rtlCol="0" anchor="ctr">
            <a:normAutofit/>
          </a:bodyPr>
          <a:lstStyle/>
          <a:p>
            <a:pPr rtl="0">
              <a:spcAft>
                <a:spcPts val="600"/>
              </a:spcAft>
            </a:pPr>
            <a:fld id="{294A09A9-5501-47C1-A89A-A340965A2BE2}" type="slidenum">
              <a:rPr lang="sv-SE" smtClean="0"/>
              <a:pPr rtl="0">
                <a:spcAft>
                  <a:spcPts val="600"/>
                </a:spcAft>
              </a:pPr>
              <a:t>2</a:t>
            </a:fld>
            <a:endParaRPr lang="sv-SE" dirty="0"/>
          </a:p>
        </p:txBody>
      </p:sp>
      <p:sp>
        <p:nvSpPr>
          <p:cNvPr id="14" name="Rubrik 13">
            <a:extLst>
              <a:ext uri="{FF2B5EF4-FFF2-40B4-BE49-F238E27FC236}">
                <a16:creationId xmlns:a16="http://schemas.microsoft.com/office/drawing/2014/main" id="{BEC46ADB-55E5-43DA-8E91-C49412A33045}"/>
              </a:ext>
            </a:extLst>
          </p:cNvPr>
          <p:cNvSpPr>
            <a:spLocks noGrp="1"/>
          </p:cNvSpPr>
          <p:nvPr>
            <p:ph type="title"/>
          </p:nvPr>
        </p:nvSpPr>
        <p:spPr>
          <a:xfrm>
            <a:off x="895534" y="539225"/>
            <a:ext cx="3924300" cy="2434386"/>
          </a:xfrm>
        </p:spPr>
        <p:txBody>
          <a:bodyPr rtlCol="0" anchor="ctr">
            <a:normAutofit/>
          </a:bodyPr>
          <a:lstStyle/>
          <a:p>
            <a:pPr rtl="0"/>
            <a:r>
              <a:rPr lang="sv-SE"/>
              <a:t>Agenda</a:t>
            </a:r>
          </a:p>
        </p:txBody>
      </p:sp>
      <p:graphicFrame>
        <p:nvGraphicFramePr>
          <p:cNvPr id="16" name="Platshållare för text 1">
            <a:extLst>
              <a:ext uri="{FF2B5EF4-FFF2-40B4-BE49-F238E27FC236}">
                <a16:creationId xmlns:a16="http://schemas.microsoft.com/office/drawing/2014/main" id="{6E33FDC1-3B53-A2B9-A4DE-EA46F3A92315}"/>
              </a:ext>
            </a:extLst>
          </p:cNvPr>
          <p:cNvGraphicFramePr/>
          <p:nvPr>
            <p:extLst>
              <p:ext uri="{D42A27DB-BD31-4B8C-83A1-F6EECF244321}">
                <p14:modId xmlns:p14="http://schemas.microsoft.com/office/powerpoint/2010/main" val="2899599175"/>
              </p:ext>
            </p:extLst>
          </p:nvPr>
        </p:nvGraphicFramePr>
        <p:xfrm>
          <a:off x="6181090" y="552446"/>
          <a:ext cx="4972050" cy="4473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ktangel: rundade hörn 2">
            <a:extLst>
              <a:ext uri="{FF2B5EF4-FFF2-40B4-BE49-F238E27FC236}">
                <a16:creationId xmlns:a16="http://schemas.microsoft.com/office/drawing/2014/main" id="{0EC27A91-026F-803F-D9D1-4CD6B1F77A1A}"/>
              </a:ext>
            </a:extLst>
          </p:cNvPr>
          <p:cNvSpPr/>
          <p:nvPr/>
        </p:nvSpPr>
        <p:spPr>
          <a:xfrm>
            <a:off x="6262370" y="5391692"/>
            <a:ext cx="4972050" cy="1277852"/>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sv-SE" dirty="0"/>
              <a:t>     </a:t>
            </a:r>
            <a:r>
              <a:rPr lang="sv-SE" dirty="0">
                <a:solidFill>
                  <a:schemeClr val="accent2"/>
                </a:solidFill>
              </a:rPr>
              <a:t> </a:t>
            </a:r>
            <a:r>
              <a:rPr lang="sv-SE" sz="4400" dirty="0">
                <a:solidFill>
                  <a:schemeClr val="bg1">
                    <a:lumMod val="50000"/>
                  </a:schemeClr>
                </a:solidFill>
              </a:rPr>
              <a:t>?</a:t>
            </a:r>
            <a:r>
              <a:rPr lang="sv-SE" sz="3600" dirty="0">
                <a:solidFill>
                  <a:schemeClr val="accent2"/>
                </a:solidFill>
              </a:rPr>
              <a:t>  </a:t>
            </a:r>
            <a:r>
              <a:rPr lang="sv-SE" sz="3600" dirty="0"/>
              <a:t>	    </a:t>
            </a:r>
            <a:r>
              <a:rPr lang="sv-SE" sz="2400" dirty="0"/>
              <a:t>04 Frågor</a:t>
            </a:r>
            <a:endParaRPr lang="sv-SE" dirty="0"/>
          </a:p>
        </p:txBody>
      </p:sp>
    </p:spTree>
    <p:extLst>
      <p:ext uri="{BB962C8B-B14F-4D97-AF65-F5344CB8AC3E}">
        <p14:creationId xmlns:p14="http://schemas.microsoft.com/office/powerpoint/2010/main" val="286551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Platshållare för text 24">
            <a:extLst>
              <a:ext uri="{FF2B5EF4-FFF2-40B4-BE49-F238E27FC236}">
                <a16:creationId xmlns:a16="http://schemas.microsoft.com/office/drawing/2014/main" id="{BE394849-EE6D-4358-A824-BBF6E518EAEA}"/>
              </a:ext>
            </a:extLst>
          </p:cNvPr>
          <p:cNvSpPr>
            <a:spLocks noGrp="1"/>
          </p:cNvSpPr>
          <p:nvPr>
            <p:ph type="body" sz="quarter" idx="15"/>
          </p:nvPr>
        </p:nvSpPr>
        <p:spPr>
          <a:xfrm>
            <a:off x="523922" y="179769"/>
            <a:ext cx="2956560" cy="1333500"/>
          </a:xfrm>
        </p:spPr>
        <p:txBody>
          <a:bodyPr rtlCol="0"/>
          <a:lstStyle/>
          <a:p>
            <a:pPr rtl="0"/>
            <a:r>
              <a:rPr lang="sv-SE" dirty="0"/>
              <a:t>01</a:t>
            </a:r>
          </a:p>
        </p:txBody>
      </p:sp>
      <p:sp>
        <p:nvSpPr>
          <p:cNvPr id="18" name="Rubrik 17">
            <a:extLst>
              <a:ext uri="{FF2B5EF4-FFF2-40B4-BE49-F238E27FC236}">
                <a16:creationId xmlns:a16="http://schemas.microsoft.com/office/drawing/2014/main" id="{EA6B7DE5-BFCC-4EEF-9609-8AA1C7CAD3B0}"/>
              </a:ext>
            </a:extLst>
          </p:cNvPr>
          <p:cNvSpPr>
            <a:spLocks noGrp="1"/>
          </p:cNvSpPr>
          <p:nvPr>
            <p:ph type="title"/>
          </p:nvPr>
        </p:nvSpPr>
        <p:spPr>
          <a:xfrm>
            <a:off x="1512658" y="245488"/>
            <a:ext cx="3935647" cy="1340615"/>
          </a:xfrm>
        </p:spPr>
        <p:txBody>
          <a:bodyPr rtlCol="0"/>
          <a:lstStyle/>
          <a:p>
            <a:pPr rtl="0"/>
            <a:r>
              <a:rPr lang="sv-SE" dirty="0"/>
              <a:t>Varför?</a:t>
            </a:r>
          </a:p>
        </p:txBody>
      </p:sp>
      <p:sp>
        <p:nvSpPr>
          <p:cNvPr id="3" name="Platshållare för innehåll 2">
            <a:extLst>
              <a:ext uri="{FF2B5EF4-FFF2-40B4-BE49-F238E27FC236}">
                <a16:creationId xmlns:a16="http://schemas.microsoft.com/office/drawing/2014/main" id="{95B371F2-DBA5-415A-82C8-651F587B857A}"/>
              </a:ext>
            </a:extLst>
          </p:cNvPr>
          <p:cNvSpPr>
            <a:spLocks noGrp="1"/>
          </p:cNvSpPr>
          <p:nvPr>
            <p:ph type="body" sz="quarter" idx="13"/>
          </p:nvPr>
        </p:nvSpPr>
        <p:spPr>
          <a:xfrm>
            <a:off x="750663" y="1397336"/>
            <a:ext cx="4189265" cy="4914227"/>
          </a:xfrm>
        </p:spPr>
        <p:txBody>
          <a:bodyPr rtlCol="0">
            <a:noAutofit/>
          </a:bodyPr>
          <a:lstStyle/>
          <a:p>
            <a:pPr marL="285750" indent="-285750" rtl="0">
              <a:buFont typeface="Arial" panose="020B0604020202020204" pitchFamily="34" charset="0"/>
              <a:buChar char="•"/>
            </a:pPr>
            <a:r>
              <a:rPr lang="sv-SE" sz="1700" dirty="0">
                <a:latin typeface="Calibri" panose="020F0502020204030204" pitchFamily="34" charset="0"/>
                <a:ea typeface="Calibri" panose="020F0502020204030204" pitchFamily="34" charset="0"/>
                <a:cs typeface="Times New Roman" panose="02020603050405020304" pitchFamily="18" charset="0"/>
              </a:rPr>
              <a:t>G</a:t>
            </a:r>
            <a:r>
              <a:rPr lang="sv-SE" sz="1700" dirty="0">
                <a:effectLst/>
                <a:latin typeface="Calibri" panose="020F0502020204030204" pitchFamily="34" charset="0"/>
                <a:ea typeface="Calibri" panose="020F0502020204030204" pitchFamily="34" charset="0"/>
                <a:cs typeface="Times New Roman" panose="02020603050405020304" pitchFamily="18" charset="0"/>
              </a:rPr>
              <a:t>ör samtal och möten mer tillgängliga, strukturerade och begripliga.</a:t>
            </a:r>
          </a:p>
          <a:p>
            <a:pPr marL="285750" indent="-285750" rtl="0">
              <a:buFont typeface="Arial" panose="020B0604020202020204" pitchFamily="34" charset="0"/>
              <a:buChar char="•"/>
            </a:pPr>
            <a:r>
              <a:rPr lang="sv-SE" sz="1700" dirty="0">
                <a:effectLst/>
                <a:latin typeface="Calibri" panose="020F0502020204030204" pitchFamily="34" charset="0"/>
                <a:ea typeface="Calibri" panose="020F0502020204030204" pitchFamily="34" charset="0"/>
                <a:cs typeface="Times New Roman" panose="02020603050405020304" pitchFamily="18" charset="0"/>
              </a:rPr>
              <a:t>Tidshjälpmede</a:t>
            </a:r>
            <a:r>
              <a:rPr lang="sv-SE" sz="1700" dirty="0">
                <a:latin typeface="Calibri" panose="020F0502020204030204" pitchFamily="34" charset="0"/>
                <a:ea typeface="Calibri" panose="020F0502020204030204" pitchFamily="34" charset="0"/>
                <a:cs typeface="Times New Roman" panose="02020603050405020304" pitchFamily="18" charset="0"/>
              </a:rPr>
              <a:t>l tydliggör </a:t>
            </a:r>
            <a:r>
              <a:rPr lang="sv-SE" sz="1700" dirty="0">
                <a:effectLst/>
                <a:latin typeface="Calibri" panose="020F0502020204030204" pitchFamily="34" charset="0"/>
                <a:ea typeface="Calibri" panose="020F0502020204030204" pitchFamily="34" charset="0"/>
                <a:cs typeface="Times New Roman" panose="02020603050405020304" pitchFamily="18" charset="0"/>
              </a:rPr>
              <a:t>tiden för mötet</a:t>
            </a:r>
          </a:p>
          <a:p>
            <a:pPr marL="285750" indent="-285750">
              <a:buFont typeface="Arial" panose="020B0604020202020204" pitchFamily="34" charset="0"/>
              <a:buChar char="•"/>
            </a:pPr>
            <a:r>
              <a:rPr lang="sv-SE" sz="1700" dirty="0">
                <a:latin typeface="Calibri" panose="020F0502020204030204" pitchFamily="34" charset="0"/>
                <a:ea typeface="Calibri" panose="020F0502020204030204" pitchFamily="34" charset="0"/>
                <a:cs typeface="Times New Roman" panose="02020603050405020304" pitchFamily="18" charset="0"/>
              </a:rPr>
              <a:t>Mötesagenda ger s</a:t>
            </a:r>
            <a:r>
              <a:rPr lang="sv-SE" sz="1700" dirty="0">
                <a:effectLst/>
                <a:latin typeface="Calibri" panose="020F0502020204030204" pitchFamily="34" charset="0"/>
                <a:ea typeface="Calibri" panose="020F0502020204030204" pitchFamily="34" charset="0"/>
                <a:cs typeface="Times New Roman" panose="02020603050405020304" pitchFamily="18" charset="0"/>
              </a:rPr>
              <a:t>truktur och f</a:t>
            </a:r>
            <a:r>
              <a:rPr lang="sv-SE" sz="1700" dirty="0">
                <a:latin typeface="Calibri" panose="020F0502020204030204" pitchFamily="34" charset="0"/>
                <a:ea typeface="Calibri" panose="020F0502020204030204" pitchFamily="34" charset="0"/>
                <a:cs typeface="Times New Roman" panose="02020603050405020304" pitchFamily="18" charset="0"/>
              </a:rPr>
              <a:t>örtydligar</a:t>
            </a:r>
            <a:r>
              <a:rPr lang="sv-SE" sz="1700" dirty="0">
                <a:effectLst/>
                <a:latin typeface="Calibri" panose="020F0502020204030204" pitchFamily="34" charset="0"/>
                <a:ea typeface="Calibri" panose="020F0502020204030204" pitchFamily="34" charset="0"/>
                <a:cs typeface="Times New Roman" panose="02020603050405020304" pitchFamily="18" charset="0"/>
              </a:rPr>
              <a:t> syftet med ett möte</a:t>
            </a:r>
          </a:p>
          <a:p>
            <a:pPr marL="285750" indent="-285750">
              <a:buFont typeface="Arial" panose="020B0604020202020204" pitchFamily="34" charset="0"/>
              <a:buChar char="•"/>
            </a:pPr>
            <a:r>
              <a:rPr lang="sv-SE" sz="1700" dirty="0">
                <a:latin typeface="Calibri" panose="020F0502020204030204" pitchFamily="34" charset="0"/>
                <a:cs typeface="Times New Roman" panose="02020603050405020304" pitchFamily="18" charset="0"/>
              </a:rPr>
              <a:t>Ökar </a:t>
            </a:r>
            <a:r>
              <a:rPr lang="sv-SE" sz="1700" dirty="0">
                <a:effectLst/>
                <a:latin typeface="Calibri" panose="020F0502020204030204" pitchFamily="34" charset="0"/>
                <a:ea typeface="Calibri" panose="020F0502020204030204" pitchFamily="34" charset="0"/>
                <a:cs typeface="Times New Roman" panose="02020603050405020304" pitchFamily="18" charset="0"/>
              </a:rPr>
              <a:t>delaktigheten</a:t>
            </a:r>
          </a:p>
          <a:p>
            <a:pPr marL="285750" indent="-285750" rtl="0">
              <a:buFont typeface="Arial" panose="020B0604020202020204" pitchFamily="34" charset="0"/>
              <a:buChar char="•"/>
            </a:pPr>
            <a:r>
              <a:rPr lang="sv-SE" sz="1700" dirty="0">
                <a:latin typeface="Calibri" panose="020F0502020204030204" pitchFamily="34" charset="0"/>
                <a:ea typeface="Calibri" panose="020F0502020204030204" pitchFamily="34" charset="0"/>
                <a:cs typeface="Times New Roman" panose="02020603050405020304" pitchFamily="18" charset="0"/>
              </a:rPr>
              <a:t>S</a:t>
            </a:r>
            <a:r>
              <a:rPr lang="sv-SE" sz="1700" dirty="0">
                <a:effectLst/>
                <a:latin typeface="Calibri" panose="020F0502020204030204" pitchFamily="34" charset="0"/>
                <a:ea typeface="Calibri" panose="020F0502020204030204" pitchFamily="34" charset="0"/>
                <a:cs typeface="Times New Roman" panose="02020603050405020304" pitchFamily="18" charset="0"/>
              </a:rPr>
              <a:t>tressreducerande hjälpmedel kan minska </a:t>
            </a:r>
            <a:r>
              <a:rPr lang="sv-SE" sz="1700" dirty="0">
                <a:latin typeface="Calibri" panose="020F0502020204030204" pitchFamily="34" charset="0"/>
                <a:ea typeface="Calibri" panose="020F0502020204030204" pitchFamily="34" charset="0"/>
                <a:cs typeface="Times New Roman" panose="02020603050405020304" pitchFamily="18" charset="0"/>
              </a:rPr>
              <a:t>och hjälpa till att hantera </a:t>
            </a:r>
            <a:r>
              <a:rPr lang="sv-SE" sz="1700" dirty="0">
                <a:effectLst/>
                <a:latin typeface="Calibri" panose="020F0502020204030204" pitchFamily="34" charset="0"/>
                <a:ea typeface="Calibri" panose="020F0502020204030204" pitchFamily="34" charset="0"/>
                <a:cs typeface="Times New Roman" panose="02020603050405020304" pitchFamily="18" charset="0"/>
              </a:rPr>
              <a:t>stressen.</a:t>
            </a:r>
          </a:p>
          <a:p>
            <a:pPr marL="285750" indent="-285750" rtl="0">
              <a:buFont typeface="Arial" panose="020B0604020202020204" pitchFamily="34" charset="0"/>
              <a:buChar char="•"/>
            </a:pPr>
            <a:r>
              <a:rPr lang="sv-SE" sz="1700" dirty="0">
                <a:effectLst/>
                <a:latin typeface="Calibri" panose="020F0502020204030204" pitchFamily="34" charset="0"/>
                <a:ea typeface="Calibri" panose="020F0502020204030204" pitchFamily="34" charset="0"/>
                <a:cs typeface="Times New Roman" panose="02020603050405020304" pitchFamily="18" charset="0"/>
              </a:rPr>
              <a:t>personerna kommer till mötet, förstår mötet och får med sig information om mötet när hen går därifrån</a:t>
            </a:r>
            <a:endParaRPr lang="sv-SE" sz="1700" dirty="0"/>
          </a:p>
        </p:txBody>
      </p:sp>
      <p:sp>
        <p:nvSpPr>
          <p:cNvPr id="34" name="Platshållare för datum 33">
            <a:extLst>
              <a:ext uri="{FF2B5EF4-FFF2-40B4-BE49-F238E27FC236}">
                <a16:creationId xmlns:a16="http://schemas.microsoft.com/office/drawing/2014/main" id="{D30A968E-AB03-4BB5-BF8E-EB31DFD33B17}"/>
              </a:ext>
            </a:extLst>
          </p:cNvPr>
          <p:cNvSpPr>
            <a:spLocks noGrp="1"/>
          </p:cNvSpPr>
          <p:nvPr>
            <p:ph type="dt" sz="half" idx="2"/>
          </p:nvPr>
        </p:nvSpPr>
        <p:spPr/>
        <p:txBody>
          <a:bodyPr rtlCol="0"/>
          <a:lstStyle/>
          <a:p>
            <a:pPr rtl="0"/>
            <a:fld id="{90268E5C-A456-44F7-A694-A57A57FD79FE}" type="datetime1">
              <a:rPr lang="sv-SE" smtClean="0"/>
              <a:t>2023-01-31</a:t>
            </a:fld>
            <a:endParaRPr lang="sv-SE"/>
          </a:p>
        </p:txBody>
      </p:sp>
      <p:sp>
        <p:nvSpPr>
          <p:cNvPr id="35" name="Platshållare för bildnummer 34">
            <a:extLst>
              <a:ext uri="{FF2B5EF4-FFF2-40B4-BE49-F238E27FC236}">
                <a16:creationId xmlns:a16="http://schemas.microsoft.com/office/drawing/2014/main" id="{5789CCB9-138D-4D90-8AFB-AC5C73612512}"/>
              </a:ext>
            </a:extLst>
          </p:cNvPr>
          <p:cNvSpPr>
            <a:spLocks noGrp="1"/>
          </p:cNvSpPr>
          <p:nvPr>
            <p:ph type="sldNum" sz="quarter" idx="4"/>
          </p:nvPr>
        </p:nvSpPr>
        <p:spPr/>
        <p:txBody>
          <a:bodyPr rtlCol="0"/>
          <a:lstStyle/>
          <a:p>
            <a:pPr rtl="0"/>
            <a:fld id="{294A09A9-5501-47C1-A89A-A340965A2BE2}" type="slidenum">
              <a:rPr lang="sv-SE" smtClean="0"/>
              <a:pPr/>
              <a:t>3</a:t>
            </a:fld>
            <a:endParaRPr lang="sv-SE"/>
          </a:p>
        </p:txBody>
      </p:sp>
      <p:pic>
        <p:nvPicPr>
          <p:cNvPr id="7" name="Platshållare för bild 6">
            <a:extLst>
              <a:ext uri="{FF2B5EF4-FFF2-40B4-BE49-F238E27FC236}">
                <a16:creationId xmlns:a16="http://schemas.microsoft.com/office/drawing/2014/main" id="{9ECE12B9-AA9B-1069-1A36-D3BEA01A6BB1}"/>
              </a:ext>
            </a:extLst>
          </p:cNvPr>
          <p:cNvPicPr>
            <a:picLocks noGrp="1" noChangeAspect="1"/>
          </p:cNvPicPr>
          <p:nvPr>
            <p:ph type="pic" sz="quarter" idx="10"/>
          </p:nvPr>
        </p:nvPicPr>
        <p:blipFill>
          <a:blip r:embed="rId3"/>
          <a:srcRect l="9685" r="9685"/>
          <a:stretch>
            <a:fillRect/>
          </a:stretch>
        </p:blipFill>
        <p:spPr>
          <a:prstGeom prst="rect">
            <a:avLst/>
          </a:prstGeom>
        </p:spPr>
      </p:pic>
      <p:pic>
        <p:nvPicPr>
          <p:cNvPr id="10" name="Platshållare för bild 9">
            <a:extLst>
              <a:ext uri="{FF2B5EF4-FFF2-40B4-BE49-F238E27FC236}">
                <a16:creationId xmlns:a16="http://schemas.microsoft.com/office/drawing/2014/main" id="{100B6528-FFE8-CD0F-F029-8ECA63C0DA02}"/>
              </a:ext>
            </a:extLst>
          </p:cNvPr>
          <p:cNvPicPr>
            <a:picLocks noGrp="1" noChangeAspect="1"/>
          </p:cNvPicPr>
          <p:nvPr>
            <p:ph type="pic" sz="quarter" idx="11"/>
          </p:nvPr>
        </p:nvPicPr>
        <p:blipFill>
          <a:blip r:embed="rId4"/>
          <a:srcRect l="14576" r="14576"/>
          <a:stretch>
            <a:fillRect/>
          </a:stretch>
        </p:blipFill>
        <p:spPr>
          <a:xfrm>
            <a:off x="6210300" y="3854450"/>
            <a:ext cx="2486660" cy="2538413"/>
          </a:xfrm>
          <a:prstGeom prst="rect">
            <a:avLst/>
          </a:prstGeom>
        </p:spPr>
      </p:pic>
      <p:pic>
        <p:nvPicPr>
          <p:cNvPr id="13" name="Platshållare för bild 12">
            <a:extLst>
              <a:ext uri="{FF2B5EF4-FFF2-40B4-BE49-F238E27FC236}">
                <a16:creationId xmlns:a16="http://schemas.microsoft.com/office/drawing/2014/main" id="{72A8AD97-CFD4-B353-7FA2-5224F1FA30AD}"/>
              </a:ext>
            </a:extLst>
          </p:cNvPr>
          <p:cNvPicPr>
            <a:picLocks noGrp="1" noChangeAspect="1"/>
          </p:cNvPicPr>
          <p:nvPr>
            <p:ph type="pic" sz="quarter" idx="12"/>
          </p:nvPr>
        </p:nvPicPr>
        <p:blipFill>
          <a:blip r:embed="rId5"/>
          <a:srcRect l="4378" r="4378"/>
          <a:stretch>
            <a:fillRect/>
          </a:stretch>
        </p:blipFill>
        <p:spPr>
          <a:prstGeom prst="rect">
            <a:avLst/>
          </a:prstGeom>
        </p:spPr>
      </p:pic>
    </p:spTree>
    <p:extLst>
      <p:ext uri="{BB962C8B-B14F-4D97-AF65-F5344CB8AC3E}">
        <p14:creationId xmlns:p14="http://schemas.microsoft.com/office/powerpoint/2010/main" val="237129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21B10B82-7774-638D-6A2B-30A063EBC058}"/>
              </a:ext>
            </a:extLst>
          </p:cNvPr>
          <p:cNvSpPr>
            <a:spLocks noGrp="1"/>
          </p:cNvSpPr>
          <p:nvPr>
            <p:ph type="body" sz="quarter" idx="15"/>
          </p:nvPr>
        </p:nvSpPr>
        <p:spPr>
          <a:xfrm>
            <a:off x="524851" y="301769"/>
            <a:ext cx="2956560" cy="1333500"/>
          </a:xfrm>
        </p:spPr>
        <p:txBody>
          <a:bodyPr/>
          <a:lstStyle/>
          <a:p>
            <a:endParaRPr lang="sv-SE"/>
          </a:p>
        </p:txBody>
      </p:sp>
      <p:sp>
        <p:nvSpPr>
          <p:cNvPr id="6" name="Platshållare för text 5">
            <a:extLst>
              <a:ext uri="{FF2B5EF4-FFF2-40B4-BE49-F238E27FC236}">
                <a16:creationId xmlns:a16="http://schemas.microsoft.com/office/drawing/2014/main" id="{F2B84F45-31ED-847F-7495-7475AF0E8238}"/>
              </a:ext>
            </a:extLst>
          </p:cNvPr>
          <p:cNvSpPr>
            <a:spLocks noGrp="1"/>
          </p:cNvSpPr>
          <p:nvPr>
            <p:ph type="body" sz="quarter" idx="13"/>
          </p:nvPr>
        </p:nvSpPr>
        <p:spPr>
          <a:xfrm>
            <a:off x="761917" y="2331224"/>
            <a:ext cx="10510172" cy="3980087"/>
          </a:xfrm>
        </p:spPr>
        <p:txBody>
          <a:bodyPr>
            <a:normAutofit fontScale="92500"/>
          </a:bodyPr>
          <a:lstStyle/>
          <a:p>
            <a:r>
              <a:rPr lang="sv-SE" sz="1800" b="1" dirty="0"/>
              <a:t>Förstå att jag ska delge mitt perspektiv, förstå att använda sin kommunikation</a:t>
            </a:r>
          </a:p>
          <a:p>
            <a:endParaRPr lang="sv-SE" sz="1800" dirty="0"/>
          </a:p>
          <a:p>
            <a:r>
              <a:rPr lang="sv-SE" sz="1800" dirty="0"/>
              <a:t>		</a:t>
            </a:r>
          </a:p>
          <a:p>
            <a:r>
              <a:rPr lang="sv-SE" sz="1800" b="1" dirty="0">
                <a:solidFill>
                  <a:schemeClr val="accent3">
                    <a:lumMod val="50000"/>
                  </a:schemeClr>
                </a:solidFill>
              </a:rPr>
              <a:t>		Möten ställer höga krav på våra exekutiva förmågor.</a:t>
            </a:r>
            <a:br>
              <a:rPr lang="sv-SE" sz="1800" b="1" dirty="0">
                <a:solidFill>
                  <a:schemeClr val="accent3">
                    <a:lumMod val="50000"/>
                  </a:schemeClr>
                </a:solidFill>
              </a:rPr>
            </a:br>
            <a:r>
              <a:rPr lang="sv-SE" sz="1800" b="1" dirty="0">
                <a:solidFill>
                  <a:schemeClr val="accent3">
                    <a:lumMod val="50000"/>
                  </a:schemeClr>
                </a:solidFill>
              </a:rPr>
              <a:t>		Stress sänker våra förmågor</a:t>
            </a:r>
          </a:p>
          <a:p>
            <a:r>
              <a:rPr lang="sv-SE" sz="1800" dirty="0">
                <a:solidFill>
                  <a:schemeClr val="accent3">
                    <a:lumMod val="50000"/>
                  </a:schemeClr>
                </a:solidFill>
              </a:rPr>
              <a:t>			</a:t>
            </a:r>
            <a:r>
              <a:rPr lang="en-US" sz="1800" b="1" baseline="0" dirty="0">
                <a:solidFill>
                  <a:schemeClr val="accent4">
                    <a:lumMod val="50000"/>
                  </a:schemeClr>
                </a:solidFill>
              </a:rPr>
              <a:t> </a:t>
            </a:r>
            <a:r>
              <a:rPr lang="en-US" sz="3600" b="1" baseline="0" dirty="0">
                <a:solidFill>
                  <a:schemeClr val="accent4">
                    <a:lumMod val="50000"/>
                  </a:schemeClr>
                </a:solidFill>
              </a:rPr>
              <a:t>Central </a:t>
            </a:r>
            <a:r>
              <a:rPr lang="en-US" sz="3600" b="1" baseline="0" dirty="0" err="1">
                <a:solidFill>
                  <a:schemeClr val="accent4">
                    <a:lumMod val="50000"/>
                  </a:schemeClr>
                </a:solidFill>
              </a:rPr>
              <a:t>koherens</a:t>
            </a:r>
            <a:r>
              <a:rPr lang="en-US" sz="3600" b="1" baseline="0" dirty="0">
                <a:solidFill>
                  <a:schemeClr val="accent4">
                    <a:lumMod val="50000"/>
                  </a:schemeClr>
                </a:solidFill>
              </a:rPr>
              <a:t> </a:t>
            </a:r>
            <a:br>
              <a:rPr lang="sv-SE" sz="3600" b="1" dirty="0">
                <a:solidFill>
                  <a:schemeClr val="accent3">
                    <a:lumMod val="50000"/>
                  </a:schemeClr>
                </a:solidFill>
              </a:rPr>
            </a:br>
            <a:r>
              <a:rPr lang="sv-SE" sz="3600" b="1" dirty="0">
                <a:solidFill>
                  <a:schemeClr val="accent3">
                    <a:lumMod val="50000"/>
                  </a:schemeClr>
                </a:solidFill>
              </a:rPr>
              <a:t>			</a:t>
            </a:r>
            <a:r>
              <a:rPr lang="sv-SE" sz="1800" b="1" dirty="0">
                <a:solidFill>
                  <a:schemeClr val="accent4">
                    <a:lumMod val="50000"/>
                  </a:schemeClr>
                </a:solidFill>
              </a:rPr>
              <a:t>Följa den röda tråden i ett samtal och få ihop sammanhanget</a:t>
            </a:r>
            <a:endParaRPr lang="sv-SE" b="1" dirty="0">
              <a:solidFill>
                <a:schemeClr val="accent4">
                  <a:lumMod val="50000"/>
                </a:schemeClr>
              </a:solidFill>
            </a:endParaRPr>
          </a:p>
        </p:txBody>
      </p:sp>
      <p:sp>
        <p:nvSpPr>
          <p:cNvPr id="7" name="Platshållare för datum 6">
            <a:extLst>
              <a:ext uri="{FF2B5EF4-FFF2-40B4-BE49-F238E27FC236}">
                <a16:creationId xmlns:a16="http://schemas.microsoft.com/office/drawing/2014/main" id="{E4CB5ADA-A9E0-2CD1-1F0A-DE6D79DC34A4}"/>
              </a:ext>
            </a:extLst>
          </p:cNvPr>
          <p:cNvSpPr>
            <a:spLocks noGrp="1"/>
          </p:cNvSpPr>
          <p:nvPr>
            <p:ph type="dt" sz="half" idx="2"/>
          </p:nvPr>
        </p:nvSpPr>
        <p:spPr/>
        <p:txBody>
          <a:bodyPr/>
          <a:lstStyle/>
          <a:p>
            <a:pPr rtl="0"/>
            <a:fld id="{DDE2BE08-97BA-4871-8218-02A9DB166AB3}" type="datetime1">
              <a:rPr lang="sv-SE" noProof="0" smtClean="0"/>
              <a:t>2023-01-31</a:t>
            </a:fld>
            <a:endParaRPr lang="sv-SE" noProof="0"/>
          </a:p>
        </p:txBody>
      </p:sp>
      <p:sp>
        <p:nvSpPr>
          <p:cNvPr id="8" name="Platshållare för bildnummer 7">
            <a:extLst>
              <a:ext uri="{FF2B5EF4-FFF2-40B4-BE49-F238E27FC236}">
                <a16:creationId xmlns:a16="http://schemas.microsoft.com/office/drawing/2014/main" id="{87B98548-2A19-6E52-C5BC-920BDC821F44}"/>
              </a:ext>
            </a:extLst>
          </p:cNvPr>
          <p:cNvSpPr>
            <a:spLocks noGrp="1"/>
          </p:cNvSpPr>
          <p:nvPr>
            <p:ph type="sldNum" sz="quarter" idx="4"/>
          </p:nvPr>
        </p:nvSpPr>
        <p:spPr/>
        <p:txBody>
          <a:bodyPr/>
          <a:lstStyle/>
          <a:p>
            <a:pPr rtl="0"/>
            <a:fld id="{294A09A9-5501-47C1-A89A-A340965A2BE2}" type="slidenum">
              <a:rPr lang="sv-SE" noProof="0" smtClean="0"/>
              <a:pPr rtl="0"/>
              <a:t>4</a:t>
            </a:fld>
            <a:endParaRPr lang="sv-SE" noProof="0"/>
          </a:p>
        </p:txBody>
      </p:sp>
      <p:sp>
        <p:nvSpPr>
          <p:cNvPr id="9" name="Rubrik 8">
            <a:extLst>
              <a:ext uri="{FF2B5EF4-FFF2-40B4-BE49-F238E27FC236}">
                <a16:creationId xmlns:a16="http://schemas.microsoft.com/office/drawing/2014/main" id="{2BA51AAD-0E22-6F72-BD86-3F620064F666}"/>
              </a:ext>
            </a:extLst>
          </p:cNvPr>
          <p:cNvSpPr>
            <a:spLocks noGrp="1"/>
          </p:cNvSpPr>
          <p:nvPr>
            <p:ph type="title"/>
          </p:nvPr>
        </p:nvSpPr>
        <p:spPr>
          <a:xfrm>
            <a:off x="761917" y="2155553"/>
            <a:ext cx="7215632" cy="1333500"/>
          </a:xfrm>
        </p:spPr>
        <p:txBody>
          <a:bodyPr/>
          <a:lstStyle/>
          <a:p>
            <a:r>
              <a:rPr lang="en-US" sz="3600" b="1" baseline="0" dirty="0"/>
              <a:t>Theory of Mind</a:t>
            </a:r>
            <a:br>
              <a:rPr lang="sv-SE" dirty="0"/>
            </a:br>
            <a:br>
              <a:rPr lang="sv-SE" dirty="0"/>
            </a:br>
            <a:r>
              <a:rPr lang="sv-SE" dirty="0"/>
              <a:t>		</a:t>
            </a:r>
            <a:br>
              <a:rPr lang="sv-SE" dirty="0"/>
            </a:br>
            <a:r>
              <a:rPr lang="sv-SE" dirty="0"/>
              <a:t>		</a:t>
            </a:r>
            <a:r>
              <a:rPr lang="en-US" sz="3600" b="1" baseline="0" dirty="0" err="1">
                <a:solidFill>
                  <a:schemeClr val="accent3">
                    <a:lumMod val="50000"/>
                  </a:schemeClr>
                </a:solidFill>
              </a:rPr>
              <a:t>Exekutiva</a:t>
            </a:r>
            <a:r>
              <a:rPr lang="en-US" sz="3600" b="1" baseline="0" dirty="0">
                <a:solidFill>
                  <a:schemeClr val="accent3">
                    <a:lumMod val="50000"/>
                  </a:schemeClr>
                </a:solidFill>
              </a:rPr>
              <a:t> </a:t>
            </a:r>
            <a:r>
              <a:rPr lang="en-US" sz="3600" b="1" baseline="0" dirty="0" err="1">
                <a:solidFill>
                  <a:schemeClr val="accent3">
                    <a:lumMod val="50000"/>
                  </a:schemeClr>
                </a:solidFill>
              </a:rPr>
              <a:t>funktioner</a:t>
            </a:r>
            <a:r>
              <a:rPr lang="en-US" sz="3600" b="1" baseline="0" dirty="0">
                <a:solidFill>
                  <a:schemeClr val="accent3">
                    <a:lumMod val="50000"/>
                  </a:schemeClr>
                </a:solidFill>
              </a:rPr>
              <a:t> </a:t>
            </a:r>
            <a:endParaRPr lang="sv-SE" dirty="0"/>
          </a:p>
        </p:txBody>
      </p:sp>
      <p:pic>
        <p:nvPicPr>
          <p:cNvPr id="10" name="Platshållare för innehåll 4">
            <a:extLst>
              <a:ext uri="{FF2B5EF4-FFF2-40B4-BE49-F238E27FC236}">
                <a16:creationId xmlns:a16="http://schemas.microsoft.com/office/drawing/2014/main" id="{BB8AA546-0BCB-F576-DA15-657A0C951E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09793" y="23967"/>
            <a:ext cx="2956560" cy="2712748"/>
          </a:xfrm>
          <a:prstGeom prst="rect">
            <a:avLst/>
          </a:prstGeom>
        </p:spPr>
      </p:pic>
    </p:spTree>
    <p:extLst>
      <p:ext uri="{BB962C8B-B14F-4D97-AF65-F5344CB8AC3E}">
        <p14:creationId xmlns:p14="http://schemas.microsoft.com/office/powerpoint/2010/main" val="153895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BB74BB8A-7BAA-4A6E-9CC4-CB382C68DEEC}"/>
              </a:ext>
            </a:extLst>
          </p:cNvPr>
          <p:cNvSpPr>
            <a:spLocks noGrp="1"/>
          </p:cNvSpPr>
          <p:nvPr>
            <p:ph type="body" sz="quarter" idx="13"/>
          </p:nvPr>
        </p:nvSpPr>
        <p:spPr/>
        <p:txBody>
          <a:bodyPr rtlCol="0"/>
          <a:lstStyle/>
          <a:p>
            <a:pPr rtl="0"/>
            <a:r>
              <a:rPr lang="sv-SE" dirty="0"/>
              <a:t>02</a:t>
            </a:r>
          </a:p>
        </p:txBody>
      </p:sp>
      <p:sp>
        <p:nvSpPr>
          <p:cNvPr id="3" name="Rubrik 2">
            <a:extLst>
              <a:ext uri="{FF2B5EF4-FFF2-40B4-BE49-F238E27FC236}">
                <a16:creationId xmlns:a16="http://schemas.microsoft.com/office/drawing/2014/main" id="{F9055465-EA9F-436E-A0C3-64912E06BF2C}"/>
              </a:ext>
            </a:extLst>
          </p:cNvPr>
          <p:cNvSpPr>
            <a:spLocks noGrp="1"/>
          </p:cNvSpPr>
          <p:nvPr>
            <p:ph type="title"/>
          </p:nvPr>
        </p:nvSpPr>
        <p:spPr>
          <a:xfrm>
            <a:off x="3962082" y="2773680"/>
            <a:ext cx="6674802" cy="655320"/>
          </a:xfrm>
        </p:spPr>
        <p:txBody>
          <a:bodyPr rtlCol="0">
            <a:normAutofit fontScale="90000"/>
          </a:bodyPr>
          <a:lstStyle/>
          <a:p>
            <a:pPr rtl="0"/>
            <a:r>
              <a:rPr lang="sv-SE" dirty="0"/>
              <a:t>Innehåll</a:t>
            </a:r>
          </a:p>
        </p:txBody>
      </p:sp>
    </p:spTree>
    <p:extLst>
      <p:ext uri="{BB962C8B-B14F-4D97-AF65-F5344CB8AC3E}">
        <p14:creationId xmlns:p14="http://schemas.microsoft.com/office/powerpoint/2010/main" val="191201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6FAE5B7-B72B-E511-B4C8-94150197B6C9}"/>
              </a:ext>
            </a:extLst>
          </p:cNvPr>
          <p:cNvSpPr>
            <a:spLocks noGrp="1"/>
          </p:cNvSpPr>
          <p:nvPr>
            <p:ph type="body" sz="quarter" idx="13"/>
          </p:nvPr>
        </p:nvSpPr>
        <p:spPr>
          <a:xfrm>
            <a:off x="167631" y="71717"/>
            <a:ext cx="2378075" cy="1111250"/>
          </a:xfrm>
        </p:spPr>
        <p:txBody>
          <a:bodyPr/>
          <a:lstStyle/>
          <a:p>
            <a:endParaRPr lang="sv-SE"/>
          </a:p>
        </p:txBody>
      </p:sp>
      <p:pic>
        <p:nvPicPr>
          <p:cNvPr id="10" name="Bildobjekt 9">
            <a:extLst>
              <a:ext uri="{FF2B5EF4-FFF2-40B4-BE49-F238E27FC236}">
                <a16:creationId xmlns:a16="http://schemas.microsoft.com/office/drawing/2014/main" id="{527650C7-0D90-615A-25C1-C34E49F80DCB}"/>
              </a:ext>
            </a:extLst>
          </p:cNvPr>
          <p:cNvPicPr>
            <a:picLocks noChangeAspect="1"/>
          </p:cNvPicPr>
          <p:nvPr/>
        </p:nvPicPr>
        <p:blipFill>
          <a:blip r:embed="rId3"/>
          <a:stretch>
            <a:fillRect/>
          </a:stretch>
        </p:blipFill>
        <p:spPr>
          <a:xfrm>
            <a:off x="7641293" y="4734838"/>
            <a:ext cx="1953643" cy="1299730"/>
          </a:xfrm>
          <a:prstGeom prst="rect">
            <a:avLst/>
          </a:prstGeom>
        </p:spPr>
      </p:pic>
      <p:pic>
        <p:nvPicPr>
          <p:cNvPr id="11" name="Bildobjekt 10">
            <a:extLst>
              <a:ext uri="{FF2B5EF4-FFF2-40B4-BE49-F238E27FC236}">
                <a16:creationId xmlns:a16="http://schemas.microsoft.com/office/drawing/2014/main" id="{578D9944-DA80-9AED-4E62-57037CDB795B}"/>
              </a:ext>
            </a:extLst>
          </p:cNvPr>
          <p:cNvPicPr>
            <a:picLocks noChangeAspect="1"/>
          </p:cNvPicPr>
          <p:nvPr/>
        </p:nvPicPr>
        <p:blipFill rotWithShape="1">
          <a:blip r:embed="rId4"/>
          <a:srcRect t="39621"/>
          <a:stretch/>
        </p:blipFill>
        <p:spPr>
          <a:xfrm>
            <a:off x="3263030" y="4986103"/>
            <a:ext cx="3892902" cy="904726"/>
          </a:xfrm>
          <a:prstGeom prst="rect">
            <a:avLst/>
          </a:prstGeom>
        </p:spPr>
      </p:pic>
      <p:pic>
        <p:nvPicPr>
          <p:cNvPr id="4" name="Bildobjekt 3">
            <a:extLst>
              <a:ext uri="{FF2B5EF4-FFF2-40B4-BE49-F238E27FC236}">
                <a16:creationId xmlns:a16="http://schemas.microsoft.com/office/drawing/2014/main" id="{CB66183A-C82F-D26E-BCAF-A1A65FC3E752}"/>
              </a:ext>
            </a:extLst>
          </p:cNvPr>
          <p:cNvPicPr>
            <a:picLocks noChangeAspect="1"/>
          </p:cNvPicPr>
          <p:nvPr/>
        </p:nvPicPr>
        <p:blipFill>
          <a:blip r:embed="rId5"/>
          <a:stretch>
            <a:fillRect/>
          </a:stretch>
        </p:blipFill>
        <p:spPr>
          <a:xfrm>
            <a:off x="3263030" y="810689"/>
            <a:ext cx="1471808" cy="1471808"/>
          </a:xfrm>
          <a:prstGeom prst="rect">
            <a:avLst/>
          </a:prstGeom>
        </p:spPr>
      </p:pic>
      <p:pic>
        <p:nvPicPr>
          <p:cNvPr id="5" name="Bildobjekt 4">
            <a:extLst>
              <a:ext uri="{FF2B5EF4-FFF2-40B4-BE49-F238E27FC236}">
                <a16:creationId xmlns:a16="http://schemas.microsoft.com/office/drawing/2014/main" id="{4920BC37-5305-EFED-294F-3082D98DA414}"/>
              </a:ext>
            </a:extLst>
          </p:cNvPr>
          <p:cNvPicPr>
            <a:picLocks noChangeAspect="1"/>
          </p:cNvPicPr>
          <p:nvPr/>
        </p:nvPicPr>
        <p:blipFill>
          <a:blip r:embed="rId6"/>
          <a:stretch>
            <a:fillRect/>
          </a:stretch>
        </p:blipFill>
        <p:spPr>
          <a:xfrm>
            <a:off x="5452162" y="810689"/>
            <a:ext cx="1471808" cy="1471808"/>
          </a:xfrm>
          <a:prstGeom prst="rect">
            <a:avLst/>
          </a:prstGeom>
        </p:spPr>
      </p:pic>
      <p:pic>
        <p:nvPicPr>
          <p:cNvPr id="6" name="Bildobjekt 5">
            <a:extLst>
              <a:ext uri="{FF2B5EF4-FFF2-40B4-BE49-F238E27FC236}">
                <a16:creationId xmlns:a16="http://schemas.microsoft.com/office/drawing/2014/main" id="{207A356A-0541-D283-5800-90A8A9F702F9}"/>
              </a:ext>
            </a:extLst>
          </p:cNvPr>
          <p:cNvPicPr>
            <a:picLocks noChangeAspect="1"/>
          </p:cNvPicPr>
          <p:nvPr/>
        </p:nvPicPr>
        <p:blipFill rotWithShape="1">
          <a:blip r:embed="rId7"/>
          <a:srcRect l="17641" t="19998" r="14454" b="21076"/>
          <a:stretch/>
        </p:blipFill>
        <p:spPr>
          <a:xfrm>
            <a:off x="7641293" y="880325"/>
            <a:ext cx="1953642" cy="1402172"/>
          </a:xfrm>
          <a:prstGeom prst="rect">
            <a:avLst/>
          </a:prstGeom>
        </p:spPr>
      </p:pic>
      <p:pic>
        <p:nvPicPr>
          <p:cNvPr id="7" name="Bildobjekt 6">
            <a:extLst>
              <a:ext uri="{FF2B5EF4-FFF2-40B4-BE49-F238E27FC236}">
                <a16:creationId xmlns:a16="http://schemas.microsoft.com/office/drawing/2014/main" id="{EDB80816-686F-D294-EB3C-22B8C6590947}"/>
              </a:ext>
            </a:extLst>
          </p:cNvPr>
          <p:cNvPicPr>
            <a:picLocks noChangeAspect="1"/>
          </p:cNvPicPr>
          <p:nvPr/>
        </p:nvPicPr>
        <p:blipFill>
          <a:blip r:embed="rId8"/>
          <a:stretch>
            <a:fillRect/>
          </a:stretch>
        </p:blipFill>
        <p:spPr>
          <a:xfrm>
            <a:off x="3263030" y="2898396"/>
            <a:ext cx="1471808" cy="1471808"/>
          </a:xfrm>
          <a:prstGeom prst="rect">
            <a:avLst/>
          </a:prstGeom>
        </p:spPr>
      </p:pic>
      <p:pic>
        <p:nvPicPr>
          <p:cNvPr id="8" name="Bildobjekt 7">
            <a:extLst>
              <a:ext uri="{FF2B5EF4-FFF2-40B4-BE49-F238E27FC236}">
                <a16:creationId xmlns:a16="http://schemas.microsoft.com/office/drawing/2014/main" id="{396F9EDF-2CD3-EEFA-4778-D628B54F8AF4}"/>
              </a:ext>
            </a:extLst>
          </p:cNvPr>
          <p:cNvPicPr>
            <a:picLocks noChangeAspect="1"/>
          </p:cNvPicPr>
          <p:nvPr/>
        </p:nvPicPr>
        <p:blipFill>
          <a:blip r:embed="rId9"/>
          <a:stretch>
            <a:fillRect/>
          </a:stretch>
        </p:blipFill>
        <p:spPr>
          <a:xfrm>
            <a:off x="5452162" y="2898396"/>
            <a:ext cx="1465267" cy="1471808"/>
          </a:xfrm>
          <a:prstGeom prst="rect">
            <a:avLst/>
          </a:prstGeom>
        </p:spPr>
      </p:pic>
      <p:pic>
        <p:nvPicPr>
          <p:cNvPr id="9" name="Bildobjekt 8">
            <a:extLst>
              <a:ext uri="{FF2B5EF4-FFF2-40B4-BE49-F238E27FC236}">
                <a16:creationId xmlns:a16="http://schemas.microsoft.com/office/drawing/2014/main" id="{74E74F82-07E2-C713-E158-57ACFEC51CA2}"/>
              </a:ext>
            </a:extLst>
          </p:cNvPr>
          <p:cNvPicPr>
            <a:picLocks noChangeAspect="1"/>
          </p:cNvPicPr>
          <p:nvPr/>
        </p:nvPicPr>
        <p:blipFill>
          <a:blip r:embed="rId10"/>
          <a:stretch>
            <a:fillRect/>
          </a:stretch>
        </p:blipFill>
        <p:spPr>
          <a:xfrm>
            <a:off x="7641293" y="2898396"/>
            <a:ext cx="1953643" cy="1471809"/>
          </a:xfrm>
          <a:prstGeom prst="rect">
            <a:avLst/>
          </a:prstGeom>
        </p:spPr>
      </p:pic>
    </p:spTree>
    <p:extLst>
      <p:ext uri="{BB962C8B-B14F-4D97-AF65-F5344CB8AC3E}">
        <p14:creationId xmlns:p14="http://schemas.microsoft.com/office/powerpoint/2010/main" val="265835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8" name="Platshållare för text 57">
            <a:extLst>
              <a:ext uri="{FF2B5EF4-FFF2-40B4-BE49-F238E27FC236}">
                <a16:creationId xmlns:a16="http://schemas.microsoft.com/office/drawing/2014/main" id="{C6655028-4C8E-4A3F-A17E-06A507BFF4F4}"/>
              </a:ext>
            </a:extLst>
          </p:cNvPr>
          <p:cNvSpPr>
            <a:spLocks noGrp="1"/>
          </p:cNvSpPr>
          <p:nvPr>
            <p:ph type="body" sz="quarter" idx="21"/>
          </p:nvPr>
        </p:nvSpPr>
        <p:spPr/>
        <p:txBody>
          <a:bodyPr rtlCol="0"/>
          <a:lstStyle/>
          <a:p>
            <a:pPr rtl="0"/>
            <a:r>
              <a:rPr lang="sv-SE" dirty="0"/>
              <a:t>03</a:t>
            </a:r>
          </a:p>
        </p:txBody>
      </p:sp>
      <p:sp>
        <p:nvSpPr>
          <p:cNvPr id="10" name="Rubrik 9">
            <a:extLst>
              <a:ext uri="{FF2B5EF4-FFF2-40B4-BE49-F238E27FC236}">
                <a16:creationId xmlns:a16="http://schemas.microsoft.com/office/drawing/2014/main" id="{29E24BCE-48CF-4EA0-8CEE-DABDE8C63D2E}"/>
              </a:ext>
            </a:extLst>
          </p:cNvPr>
          <p:cNvSpPr>
            <a:spLocks noGrp="1"/>
          </p:cNvSpPr>
          <p:nvPr>
            <p:ph type="title"/>
          </p:nvPr>
        </p:nvSpPr>
        <p:spPr>
          <a:xfrm>
            <a:off x="1844040" y="732003"/>
            <a:ext cx="8991563" cy="1005839"/>
          </a:xfrm>
        </p:spPr>
        <p:txBody>
          <a:bodyPr rtlCol="0"/>
          <a:lstStyle/>
          <a:p>
            <a:pPr rtl="0"/>
            <a:r>
              <a:rPr lang="sv-SE" dirty="0"/>
              <a:t>Testa</a:t>
            </a:r>
          </a:p>
        </p:txBody>
      </p:sp>
      <p:sp>
        <p:nvSpPr>
          <p:cNvPr id="36" name="Platshållare för datum 35">
            <a:extLst>
              <a:ext uri="{FF2B5EF4-FFF2-40B4-BE49-F238E27FC236}">
                <a16:creationId xmlns:a16="http://schemas.microsoft.com/office/drawing/2014/main" id="{F6CE792E-745D-4408-9AB1-740D556972A1}"/>
              </a:ext>
            </a:extLst>
          </p:cNvPr>
          <p:cNvSpPr>
            <a:spLocks noGrp="1"/>
          </p:cNvSpPr>
          <p:nvPr>
            <p:ph type="dt" sz="half" idx="2"/>
          </p:nvPr>
        </p:nvSpPr>
        <p:spPr/>
        <p:txBody>
          <a:bodyPr rtlCol="0"/>
          <a:lstStyle/>
          <a:p>
            <a:pPr rtl="0"/>
            <a:fld id="{A2356BBF-A4B4-4741-AABE-8A757961C29C}" type="datetime1">
              <a:rPr lang="sv-SE" smtClean="0"/>
              <a:t>2023-01-31</a:t>
            </a:fld>
            <a:endParaRPr lang="sv-SE"/>
          </a:p>
        </p:txBody>
      </p:sp>
      <p:sp>
        <p:nvSpPr>
          <p:cNvPr id="37" name="Platshållare för bildnummer 36">
            <a:extLst>
              <a:ext uri="{FF2B5EF4-FFF2-40B4-BE49-F238E27FC236}">
                <a16:creationId xmlns:a16="http://schemas.microsoft.com/office/drawing/2014/main" id="{BF214639-68C6-49E7-90D4-F4DAFEFBFE02}"/>
              </a:ext>
            </a:extLst>
          </p:cNvPr>
          <p:cNvSpPr>
            <a:spLocks noGrp="1"/>
          </p:cNvSpPr>
          <p:nvPr>
            <p:ph type="sldNum" sz="quarter" idx="4"/>
          </p:nvPr>
        </p:nvSpPr>
        <p:spPr/>
        <p:txBody>
          <a:bodyPr rtlCol="0"/>
          <a:lstStyle/>
          <a:p>
            <a:pPr rtl="0"/>
            <a:fld id="{294A09A9-5501-47C1-A89A-A340965A2BE2}" type="slidenum">
              <a:rPr lang="sv-SE" smtClean="0"/>
              <a:pPr rtl="0"/>
              <a:t>7</a:t>
            </a:fld>
            <a:endParaRPr lang="sv-SE"/>
          </a:p>
        </p:txBody>
      </p:sp>
      <p:pic>
        <p:nvPicPr>
          <p:cNvPr id="33" name="Bildobjekt 32">
            <a:extLst>
              <a:ext uri="{FF2B5EF4-FFF2-40B4-BE49-F238E27FC236}">
                <a16:creationId xmlns:a16="http://schemas.microsoft.com/office/drawing/2014/main" id="{0E9CAC02-1D29-F8E8-51FA-2003985FE37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45247" y="2315997"/>
            <a:ext cx="6096000" cy="3810000"/>
          </a:xfrm>
          <a:prstGeom prst="rect">
            <a:avLst/>
          </a:prstGeom>
        </p:spPr>
      </p:pic>
      <p:sp>
        <p:nvSpPr>
          <p:cNvPr id="34" name="Rubrik 27">
            <a:extLst>
              <a:ext uri="{FF2B5EF4-FFF2-40B4-BE49-F238E27FC236}">
                <a16:creationId xmlns:a16="http://schemas.microsoft.com/office/drawing/2014/main" id="{B1847A03-2C72-0D0F-2D25-2A94A6CF6253}"/>
              </a:ext>
            </a:extLst>
          </p:cNvPr>
          <p:cNvSpPr txBox="1">
            <a:spLocks/>
          </p:cNvSpPr>
          <p:nvPr/>
        </p:nvSpPr>
        <p:spPr>
          <a:xfrm>
            <a:off x="6541247" y="299041"/>
            <a:ext cx="5297883" cy="352789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algn="ctr"/>
            <a:r>
              <a:rPr lang="sv-SE" sz="2700" b="1" dirty="0">
                <a:solidFill>
                  <a:schemeClr val="tx1"/>
                </a:solidFill>
              </a:rPr>
              <a:t>Testa leda ett samtal där du erbjuder, förklarar och använder sakerna i korgen.</a:t>
            </a:r>
            <a:br>
              <a:rPr lang="sv-SE" sz="2700" b="1" dirty="0">
                <a:solidFill>
                  <a:schemeClr val="tx1"/>
                </a:solidFill>
              </a:rPr>
            </a:br>
            <a:endParaRPr lang="sv-SE" sz="2700" b="1" dirty="0">
              <a:solidFill>
                <a:schemeClr val="tx1"/>
              </a:solidFill>
            </a:endParaRPr>
          </a:p>
          <a:p>
            <a:pPr algn="ctr"/>
            <a:endParaRPr lang="sv-SE" sz="2700" b="1" dirty="0">
              <a:solidFill>
                <a:schemeClr val="tx1"/>
              </a:solidFill>
            </a:endParaRPr>
          </a:p>
          <a:p>
            <a:pPr algn="ctr"/>
            <a:br>
              <a:rPr lang="sv-SE" sz="2700" b="1" dirty="0">
                <a:solidFill>
                  <a:schemeClr val="tx1"/>
                </a:solidFill>
              </a:rPr>
            </a:br>
            <a:r>
              <a:rPr lang="sv-SE" sz="2700" b="1" dirty="0">
                <a:solidFill>
                  <a:schemeClr val="tx1"/>
                </a:solidFill>
              </a:rPr>
              <a:t>Samtala i par och led ett samtal varsin gång.</a:t>
            </a:r>
            <a:br>
              <a:rPr lang="sv-SE" sz="4900" dirty="0"/>
            </a:br>
            <a:br>
              <a:rPr lang="sv-SE" dirty="0"/>
            </a:br>
            <a:br>
              <a:rPr lang="sv-SE" dirty="0"/>
            </a:br>
            <a:endParaRPr lang="sv-SE" dirty="0"/>
          </a:p>
        </p:txBody>
      </p:sp>
      <p:sp>
        <p:nvSpPr>
          <p:cNvPr id="35" name="textruta 34">
            <a:extLst>
              <a:ext uri="{FF2B5EF4-FFF2-40B4-BE49-F238E27FC236}">
                <a16:creationId xmlns:a16="http://schemas.microsoft.com/office/drawing/2014/main" id="{8FC7AFB3-2CBD-F8B1-E620-356C8CB9A8FF}"/>
              </a:ext>
            </a:extLst>
          </p:cNvPr>
          <p:cNvSpPr txBox="1"/>
          <p:nvPr/>
        </p:nvSpPr>
        <p:spPr>
          <a:xfrm>
            <a:off x="6710090" y="3382314"/>
            <a:ext cx="5003053" cy="2308324"/>
          </a:xfrm>
          <a:prstGeom prst="rect">
            <a:avLst/>
          </a:prstGeom>
          <a:noFill/>
        </p:spPr>
        <p:txBody>
          <a:bodyPr wrap="square" rtlCol="0">
            <a:spAutoFit/>
          </a:bodyPr>
          <a:lstStyle/>
          <a:p>
            <a:r>
              <a:rPr lang="sv-SE" b="1" dirty="0">
                <a:solidFill>
                  <a:schemeClr val="accent3">
                    <a:lumMod val="50000"/>
                  </a:schemeClr>
                </a:solidFill>
              </a:rPr>
              <a:t>Förslag: </a:t>
            </a:r>
          </a:p>
          <a:p>
            <a:r>
              <a:rPr lang="sv-SE" dirty="0">
                <a:solidFill>
                  <a:schemeClr val="accent3">
                    <a:lumMod val="50000"/>
                  </a:schemeClr>
                </a:solidFill>
              </a:rPr>
              <a:t>Berätta att ni nästa vecka ska göra en ny aktivitet ni inte gjort förut. Förklara den, vilka som kommer vara med, vart ni ska vara och vad ni ska göra etc.</a:t>
            </a:r>
          </a:p>
          <a:p>
            <a:endParaRPr lang="sv-SE" dirty="0">
              <a:solidFill>
                <a:schemeClr val="accent3">
                  <a:lumMod val="50000"/>
                </a:schemeClr>
              </a:solidFill>
            </a:endParaRPr>
          </a:p>
          <a:p>
            <a:r>
              <a:rPr lang="sv-SE" dirty="0">
                <a:solidFill>
                  <a:schemeClr val="accent3">
                    <a:lumMod val="50000"/>
                  </a:schemeClr>
                </a:solidFill>
              </a:rPr>
              <a:t>Fråga efteråt  med hjälp av  skalan hur det känns med det nya</a:t>
            </a:r>
          </a:p>
        </p:txBody>
      </p:sp>
    </p:spTree>
    <p:extLst>
      <p:ext uri="{BB962C8B-B14F-4D97-AF65-F5344CB8AC3E}">
        <p14:creationId xmlns:p14="http://schemas.microsoft.com/office/powerpoint/2010/main" val="408354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70039366-CC4B-45CC-9139-66129D35DB25}"/>
              </a:ext>
            </a:extLst>
          </p:cNvPr>
          <p:cNvSpPr>
            <a:spLocks noGrp="1"/>
          </p:cNvSpPr>
          <p:nvPr>
            <p:ph type="body" sz="quarter" idx="13"/>
          </p:nvPr>
        </p:nvSpPr>
        <p:spPr/>
        <p:txBody>
          <a:bodyPr rtlCol="0"/>
          <a:lstStyle/>
          <a:p>
            <a:pPr rtl="0"/>
            <a:r>
              <a:rPr lang="sv-SE"/>
              <a:t>04</a:t>
            </a:r>
          </a:p>
        </p:txBody>
      </p:sp>
      <p:sp>
        <p:nvSpPr>
          <p:cNvPr id="3" name="Rubrik 2">
            <a:extLst>
              <a:ext uri="{FF2B5EF4-FFF2-40B4-BE49-F238E27FC236}">
                <a16:creationId xmlns:a16="http://schemas.microsoft.com/office/drawing/2014/main" id="{594C1777-B62D-468E-BE34-64A07CED098F}"/>
              </a:ext>
            </a:extLst>
          </p:cNvPr>
          <p:cNvSpPr>
            <a:spLocks noGrp="1"/>
          </p:cNvSpPr>
          <p:nvPr>
            <p:ph type="title"/>
          </p:nvPr>
        </p:nvSpPr>
        <p:spPr>
          <a:xfrm>
            <a:off x="3851347" y="2882540"/>
            <a:ext cx="6674802" cy="655320"/>
          </a:xfrm>
        </p:spPr>
        <p:txBody>
          <a:bodyPr rtlCol="0">
            <a:normAutofit fontScale="90000"/>
          </a:bodyPr>
          <a:lstStyle/>
          <a:p>
            <a:pPr rtl="0"/>
            <a:r>
              <a:rPr lang="sv-SE" dirty="0"/>
              <a:t>Frågor och reflektioner</a:t>
            </a:r>
          </a:p>
        </p:txBody>
      </p:sp>
    </p:spTree>
    <p:extLst>
      <p:ext uri="{BB962C8B-B14F-4D97-AF65-F5344CB8AC3E}">
        <p14:creationId xmlns:p14="http://schemas.microsoft.com/office/powerpoint/2010/main" val="675137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D825CB-5684-4E97-80FA-A48BC074B947}"/>
              </a:ext>
            </a:extLst>
          </p:cNvPr>
          <p:cNvSpPr>
            <a:spLocks noGrp="1"/>
          </p:cNvSpPr>
          <p:nvPr>
            <p:ph type="title"/>
          </p:nvPr>
        </p:nvSpPr>
        <p:spPr>
          <a:xfrm>
            <a:off x="1028174" y="2481684"/>
            <a:ext cx="5055870" cy="1340615"/>
          </a:xfrm>
        </p:spPr>
        <p:txBody>
          <a:bodyPr rtlCol="0"/>
          <a:lstStyle/>
          <a:p>
            <a:pPr rtl="0"/>
            <a:r>
              <a:rPr lang="sv-SE" dirty="0"/>
              <a:t>Tack för din uppmärksamhet!</a:t>
            </a:r>
          </a:p>
        </p:txBody>
      </p:sp>
      <p:sp>
        <p:nvSpPr>
          <p:cNvPr id="3" name="Platshållare för innehåll 2">
            <a:extLst>
              <a:ext uri="{FF2B5EF4-FFF2-40B4-BE49-F238E27FC236}">
                <a16:creationId xmlns:a16="http://schemas.microsoft.com/office/drawing/2014/main" id="{95B371F2-DBA5-415A-82C8-651F587B857A}"/>
              </a:ext>
            </a:extLst>
          </p:cNvPr>
          <p:cNvSpPr>
            <a:spLocks noGrp="1"/>
          </p:cNvSpPr>
          <p:nvPr>
            <p:ph type="body" sz="quarter" idx="13"/>
          </p:nvPr>
        </p:nvSpPr>
        <p:spPr>
          <a:xfrm>
            <a:off x="1040130" y="3995802"/>
            <a:ext cx="3924300" cy="863535"/>
          </a:xfrm>
        </p:spPr>
        <p:txBody>
          <a:bodyPr vert="horz" lIns="91440" tIns="45720" rIns="91440" bIns="45720" rtlCol="0" anchor="t">
            <a:normAutofit/>
          </a:bodyPr>
          <a:lstStyle/>
          <a:p>
            <a:pPr marL="0" indent="0" rtl="0">
              <a:lnSpc>
                <a:spcPct val="150000"/>
              </a:lnSpc>
              <a:buNone/>
            </a:pPr>
            <a:endParaRPr lang="sv-SE" sz="1600" dirty="0">
              <a:solidFill>
                <a:schemeClr val="accent2">
                  <a:lumMod val="50000"/>
                </a:schemeClr>
              </a:solidFill>
              <a:latin typeface="Biome Light" panose="020B0303030204020804" pitchFamily="34" charset="0"/>
              <a:cs typeface="Biome Light" panose="020B0303030204020804" pitchFamily="34" charset="0"/>
            </a:endParaRPr>
          </a:p>
          <a:p>
            <a:pPr marL="0" indent="0" rtl="0">
              <a:lnSpc>
                <a:spcPct val="150000"/>
              </a:lnSpc>
              <a:buNone/>
            </a:pPr>
            <a:endParaRPr lang="sv-SE" sz="1600" dirty="0">
              <a:solidFill>
                <a:schemeClr val="accent2">
                  <a:lumMod val="50000"/>
                </a:schemeClr>
              </a:solidFill>
              <a:latin typeface="Biome Light" panose="020B0303030204020804" pitchFamily="34" charset="0"/>
              <a:cs typeface="Biome Light" panose="020B0303030204020804" pitchFamily="34" charset="0"/>
            </a:endParaRPr>
          </a:p>
          <a:p>
            <a:pPr marL="0" indent="0" rtl="0">
              <a:lnSpc>
                <a:spcPct val="150000"/>
              </a:lnSpc>
              <a:buNone/>
            </a:pPr>
            <a:endParaRPr lang="sv-SE" sz="1600" dirty="0">
              <a:solidFill>
                <a:schemeClr val="accent2">
                  <a:lumMod val="50000"/>
                </a:schemeClr>
              </a:solidFill>
              <a:latin typeface="Biome Light" panose="020B0303030204020804" pitchFamily="34" charset="0"/>
              <a:cs typeface="Biome Light" panose="020B0303030204020804" pitchFamily="34" charset="0"/>
            </a:endParaRPr>
          </a:p>
        </p:txBody>
      </p:sp>
      <p:sp>
        <p:nvSpPr>
          <p:cNvPr id="11" name="Platshållare för text 10">
            <a:extLst>
              <a:ext uri="{FF2B5EF4-FFF2-40B4-BE49-F238E27FC236}">
                <a16:creationId xmlns:a16="http://schemas.microsoft.com/office/drawing/2014/main" id="{0F34300E-1F96-433C-BBA9-C319B37E1361}"/>
              </a:ext>
            </a:extLst>
          </p:cNvPr>
          <p:cNvSpPr>
            <a:spLocks noGrp="1"/>
          </p:cNvSpPr>
          <p:nvPr>
            <p:ph type="body" sz="quarter" idx="16"/>
          </p:nvPr>
        </p:nvSpPr>
        <p:spPr>
          <a:xfrm>
            <a:off x="6730204" y="4899057"/>
            <a:ext cx="3913187" cy="1831062"/>
          </a:xfrm>
        </p:spPr>
        <p:txBody>
          <a:bodyPr rtlCol="0">
            <a:normAutofit fontScale="92500" lnSpcReduction="10000"/>
          </a:bodyPr>
          <a:lstStyle/>
          <a:p>
            <a:pPr marL="0" indent="0" rtl="0">
              <a:lnSpc>
                <a:spcPct val="150000"/>
              </a:lnSpc>
              <a:buNone/>
            </a:pPr>
            <a:endParaRPr lang="sv-SE" dirty="0">
              <a:solidFill>
                <a:schemeClr val="accent2">
                  <a:lumMod val="50000"/>
                </a:schemeClr>
              </a:solidFill>
              <a:cs typeface="Biome Light" panose="020B0303030204020804" pitchFamily="34" charset="0"/>
            </a:endParaRPr>
          </a:p>
          <a:p>
            <a:pPr marL="0" indent="0" rtl="0">
              <a:lnSpc>
                <a:spcPct val="150000"/>
              </a:lnSpc>
              <a:buNone/>
            </a:pPr>
            <a:endParaRPr lang="sv-SE" sz="1600" dirty="0">
              <a:solidFill>
                <a:schemeClr val="accent2">
                  <a:lumMod val="50000"/>
                </a:schemeClr>
              </a:solidFill>
              <a:cs typeface="Biome Light" panose="020B0303030204020804" pitchFamily="34" charset="0"/>
            </a:endParaRPr>
          </a:p>
          <a:p>
            <a:pPr marL="0" indent="0" algn="ctr" rtl="0">
              <a:lnSpc>
                <a:spcPct val="150000"/>
              </a:lnSpc>
              <a:buNone/>
            </a:pPr>
            <a:r>
              <a:rPr lang="sv-SE" dirty="0">
                <a:solidFill>
                  <a:schemeClr val="tx1"/>
                </a:solidFill>
                <a:cs typeface="Biome Light" panose="020B0303030204020804" pitchFamily="34" charset="0"/>
                <a:hlinkClick r:id="rId3">
                  <a:extLst>
                    <a:ext uri="{A12FA001-AC4F-418D-AE19-62706E023703}">
                      <ahyp:hlinkClr xmlns:ahyp="http://schemas.microsoft.com/office/drawing/2018/hyperlinkcolor" val="tx"/>
                    </a:ext>
                  </a:extLst>
                </a:hlinkClick>
              </a:rPr>
              <a:t>movepedagogik@gmail.com</a:t>
            </a:r>
            <a:endParaRPr lang="sv-SE" dirty="0">
              <a:solidFill>
                <a:schemeClr val="tx1"/>
              </a:solidFill>
              <a:cs typeface="Biome Light" panose="020B0303030204020804" pitchFamily="34" charset="0"/>
            </a:endParaRPr>
          </a:p>
          <a:p>
            <a:pPr marL="0" indent="0" algn="ctr" rtl="0">
              <a:lnSpc>
                <a:spcPct val="150000"/>
              </a:lnSpc>
              <a:buNone/>
            </a:pPr>
            <a:r>
              <a:rPr lang="sv-SE" sz="1600" dirty="0">
                <a:solidFill>
                  <a:schemeClr val="accent2">
                    <a:lumMod val="50000"/>
                  </a:schemeClr>
                </a:solidFill>
                <a:cs typeface="Biome Light" panose="020B0303030204020804" pitchFamily="34" charset="0"/>
              </a:rPr>
              <a:t>www.movepedagogik.se</a:t>
            </a:r>
          </a:p>
          <a:p>
            <a:pPr rtl="0"/>
            <a:endParaRPr lang="sv-SE" dirty="0">
              <a:solidFill>
                <a:schemeClr val="accent2">
                  <a:lumMod val="50000"/>
                </a:schemeClr>
              </a:solidFill>
            </a:endParaRPr>
          </a:p>
        </p:txBody>
      </p:sp>
      <p:sp>
        <p:nvSpPr>
          <p:cNvPr id="23" name="Platshållare för datum 22">
            <a:extLst>
              <a:ext uri="{FF2B5EF4-FFF2-40B4-BE49-F238E27FC236}">
                <a16:creationId xmlns:a16="http://schemas.microsoft.com/office/drawing/2014/main" id="{A36A89F3-138D-4102-9FF2-6E1293F6AFB6}"/>
              </a:ext>
            </a:extLst>
          </p:cNvPr>
          <p:cNvSpPr>
            <a:spLocks noGrp="1"/>
          </p:cNvSpPr>
          <p:nvPr>
            <p:ph type="dt" sz="half" idx="2"/>
          </p:nvPr>
        </p:nvSpPr>
        <p:spPr/>
        <p:txBody>
          <a:bodyPr rtlCol="0"/>
          <a:lstStyle/>
          <a:p>
            <a:pPr rtl="0"/>
            <a:fld id="{F22D4443-7AFF-4B62-919B-98A284A73565}" type="datetime1">
              <a:rPr lang="sv-SE" smtClean="0"/>
              <a:t>2023-01-31</a:t>
            </a:fld>
            <a:endParaRPr lang="sv-SE"/>
          </a:p>
        </p:txBody>
      </p:sp>
      <p:sp>
        <p:nvSpPr>
          <p:cNvPr id="24" name="Platshållare för bildnummer 23">
            <a:extLst>
              <a:ext uri="{FF2B5EF4-FFF2-40B4-BE49-F238E27FC236}">
                <a16:creationId xmlns:a16="http://schemas.microsoft.com/office/drawing/2014/main" id="{EF02AD77-17EE-49EB-8387-86DED6AD894E}"/>
              </a:ext>
            </a:extLst>
          </p:cNvPr>
          <p:cNvSpPr>
            <a:spLocks noGrp="1"/>
          </p:cNvSpPr>
          <p:nvPr>
            <p:ph type="sldNum" sz="quarter" idx="4"/>
          </p:nvPr>
        </p:nvSpPr>
        <p:spPr/>
        <p:txBody>
          <a:bodyPr rtlCol="0"/>
          <a:lstStyle/>
          <a:p>
            <a:pPr rtl="0"/>
            <a:fld id="{294A09A9-5501-47C1-A89A-A340965A2BE2}" type="slidenum">
              <a:rPr lang="sv-SE" smtClean="0"/>
              <a:pPr rtl="0"/>
              <a:t>9</a:t>
            </a:fld>
            <a:endParaRPr lang="sv-SE"/>
          </a:p>
        </p:txBody>
      </p:sp>
      <p:pic>
        <p:nvPicPr>
          <p:cNvPr id="6" name="Bildobjekt 5">
            <a:extLst>
              <a:ext uri="{FF2B5EF4-FFF2-40B4-BE49-F238E27FC236}">
                <a16:creationId xmlns:a16="http://schemas.microsoft.com/office/drawing/2014/main" id="{501898ED-D59D-6943-CF0E-832BE1E4915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4248" y="2829336"/>
            <a:ext cx="3679547" cy="2985252"/>
          </a:xfrm>
          <a:prstGeom prst="rect">
            <a:avLst/>
          </a:prstGeom>
          <a:noFill/>
          <a:ln>
            <a:noFill/>
          </a:ln>
        </p:spPr>
      </p:pic>
      <p:pic>
        <p:nvPicPr>
          <p:cNvPr id="9" name="Platshållare för bild 8">
            <a:extLst>
              <a:ext uri="{FF2B5EF4-FFF2-40B4-BE49-F238E27FC236}">
                <a16:creationId xmlns:a16="http://schemas.microsoft.com/office/drawing/2014/main" id="{F2DF3EF1-78D5-A01F-49B7-D3B34B6167AF}"/>
              </a:ext>
            </a:extLst>
          </p:cNvPr>
          <p:cNvPicPr>
            <a:picLocks noGrp="1" noChangeAspect="1"/>
          </p:cNvPicPr>
          <p:nvPr>
            <p:ph type="pic" sz="quarter" idx="10"/>
          </p:nvPr>
        </p:nvPicPr>
        <p:blipFill>
          <a:blip r:embed="rId5"/>
          <a:srcRect t="21234" b="21234"/>
          <a:stretch>
            <a:fillRect/>
          </a:stretch>
        </p:blipFill>
        <p:spPr>
          <a:xfrm>
            <a:off x="6847025" y="934271"/>
            <a:ext cx="3679547" cy="2217721"/>
          </a:xfrm>
          <a:prstGeom prst="rect">
            <a:avLst/>
          </a:prstGeom>
        </p:spPr>
      </p:pic>
    </p:spTree>
    <p:extLst>
      <p:ext uri="{BB962C8B-B14F-4D97-AF65-F5344CB8AC3E}">
        <p14:creationId xmlns:p14="http://schemas.microsoft.com/office/powerpoint/2010/main" val="4237778926"/>
      </p:ext>
    </p:extLst>
  </p:cSld>
  <p:clrMapOvr>
    <a:masterClrMapping/>
  </p:clrMapOvr>
</p:sld>
</file>

<file path=ppt/theme/theme1.xml><?xml version="1.0" encoding="utf-8"?>
<a:theme xmlns:a="http://schemas.openxmlformats.org/drawingml/2006/main" name="Office-tema">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0840277_TF16411245_Win32" id="{B6182E80-AAA5-42CD-954D-9B380CC80586}" vid="{8B782B88-9EAA-415E-88B1-2104F4A42B3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3A10211-FBDE-44DA-8AD6-29E596B2975F}">
  <ds:schemaRefs>
    <ds:schemaRef ds:uri="http://schemas.microsoft.com/sharepoint/v3/contenttype/forms"/>
  </ds:schemaRefs>
</ds:datastoreItem>
</file>

<file path=customXml/itemProps2.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976319-4513-485C-AD3A-E56C39927A38}">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{E81DA684-B3E2-4345-AAD6-5C3816FCFEC1}tf16411245_win32</Template>
  <TotalTime>4376</TotalTime>
  <Words>281</Words>
  <Application>Microsoft Office PowerPoint</Application>
  <PresentationFormat>Bredbild</PresentationFormat>
  <Paragraphs>60</Paragraphs>
  <Slides>9</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Biome Light</vt:lpstr>
      <vt:lpstr>Calibri</vt:lpstr>
      <vt:lpstr>Office-tema</vt:lpstr>
      <vt:lpstr> Förbundslådan NPF-låda Möteskappsäck Samtalskorg  …kärt barn har många namn</vt:lpstr>
      <vt:lpstr>Agenda</vt:lpstr>
      <vt:lpstr>Varför?</vt:lpstr>
      <vt:lpstr>Theory of Mind       Exekutiva funktioner </vt:lpstr>
      <vt:lpstr>Innehåll</vt:lpstr>
      <vt:lpstr>PowerPoint-presentation</vt:lpstr>
      <vt:lpstr>Testa</vt:lpstr>
      <vt:lpstr>Frågor och reflektioner</vt:lpstr>
      <vt:lpstr>Tack för din uppmärksamhet!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samtalskorgen</dc:title>
  <dc:creator>Anna Morell</dc:creator>
  <cp:lastModifiedBy>Anna Morell</cp:lastModifiedBy>
  <cp:revision>23</cp:revision>
  <dcterms:created xsi:type="dcterms:W3CDTF">2023-01-28T11:53:30Z</dcterms:created>
  <dcterms:modified xsi:type="dcterms:W3CDTF">2023-01-31T19:59:54Z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